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3.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4.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xml" ContentType="application/vnd.openxmlformats-officedocument.presentationml.tags+xml"/>
  <Override PartName="/ppt/notesSlides/notesSlide32.xml" ContentType="application/vnd.openxmlformats-officedocument.presentationml.notesSlide+xml"/>
  <Override PartName="/ppt/tags/tag3.xml" ContentType="application/vnd.openxmlformats-officedocument.presentationml.tags+xml"/>
  <Override PartName="/ppt/notesSlides/notesSlide33.xml" ContentType="application/vnd.openxmlformats-officedocument.presentationml.notesSlide+xml"/>
  <Override PartName="/ppt/tags/tag4.xml" ContentType="application/vnd.openxmlformats-officedocument.presentationml.tags+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tags/tag6.xml" ContentType="application/vnd.openxmlformats-officedocument.presentationml.tags+xml"/>
  <Override PartName="/ppt/notesSlides/notesSlide36.xml" ContentType="application/vnd.openxmlformats-officedocument.presentationml.notesSlide+xml"/>
  <Override PartName="/ppt/tags/tag7.xml" ContentType="application/vnd.openxmlformats-officedocument.presentationml.tags+xml"/>
  <Override PartName="/ppt/notesSlides/notesSlide37.xml" ContentType="application/vnd.openxmlformats-officedocument.presentationml.notesSlide+xml"/>
  <Override PartName="/ppt/tags/tag8.xml" ContentType="application/vnd.openxmlformats-officedocument.presentationml.tags+xml"/>
  <Override PartName="/ppt/notesSlides/notesSlide38.xml" ContentType="application/vnd.openxmlformats-officedocument.presentationml.notesSlide+xml"/>
  <Override PartName="/ppt/tags/tag9.xml" ContentType="application/vnd.openxmlformats-officedocument.presentationml.tags+xml"/>
  <Override PartName="/ppt/notesSlides/notesSlide39.xml" ContentType="application/vnd.openxmlformats-officedocument.presentationml.notesSlide+xml"/>
  <Override PartName="/ppt/tags/tag10.xml" ContentType="application/vnd.openxmlformats-officedocument.presentationml.tags+xml"/>
  <Override PartName="/ppt/notesSlides/notesSlide40.xml" ContentType="application/vnd.openxmlformats-officedocument.presentationml.notesSlide+xml"/>
  <Override PartName="/ppt/tags/tag11.xml" ContentType="application/vnd.openxmlformats-officedocument.presentationml.tags+xml"/>
  <Override PartName="/ppt/notesSlides/notesSlide41.xml" ContentType="application/vnd.openxmlformats-officedocument.presentationml.notesSlide+xml"/>
  <Override PartName="/ppt/tags/tag12.xml" ContentType="application/vnd.openxmlformats-officedocument.presentationml.tags+xml"/>
  <Override PartName="/ppt/notesSlides/notesSlide42.xml" ContentType="application/vnd.openxmlformats-officedocument.presentationml.notesSlide+xml"/>
  <Override PartName="/ppt/tags/tag13.xml" ContentType="application/vnd.openxmlformats-officedocument.presentationml.tags+xml"/>
  <Override PartName="/ppt/notesSlides/notesSlide43.xml" ContentType="application/vnd.openxmlformats-officedocument.presentationml.notesSlide+xml"/>
  <Override PartName="/ppt/tags/tag14.xml" ContentType="application/vnd.openxmlformats-officedocument.presentationml.tags+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4"/>
    <p:sldMasterId id="2147484228" r:id="rId5"/>
    <p:sldMasterId id="2147484401" r:id="rId6"/>
    <p:sldMasterId id="2147484435" r:id="rId7"/>
    <p:sldMasterId id="2147483660" r:id="rId8"/>
  </p:sldMasterIdLst>
  <p:notesMasterIdLst>
    <p:notesMasterId r:id="rId53"/>
  </p:notesMasterIdLst>
  <p:sldIdLst>
    <p:sldId id="2076138216" r:id="rId9"/>
    <p:sldId id="2138" r:id="rId10"/>
    <p:sldId id="2140" r:id="rId11"/>
    <p:sldId id="2141" r:id="rId12"/>
    <p:sldId id="2142" r:id="rId13"/>
    <p:sldId id="2143" r:id="rId14"/>
    <p:sldId id="2144" r:id="rId15"/>
    <p:sldId id="2145" r:id="rId16"/>
    <p:sldId id="2150" r:id="rId17"/>
    <p:sldId id="2146" r:id="rId18"/>
    <p:sldId id="2147" r:id="rId19"/>
    <p:sldId id="2148" r:id="rId20"/>
    <p:sldId id="2149" r:id="rId21"/>
    <p:sldId id="2151" r:id="rId22"/>
    <p:sldId id="2153" r:id="rId23"/>
    <p:sldId id="2154" r:id="rId24"/>
    <p:sldId id="2155" r:id="rId25"/>
    <p:sldId id="2156" r:id="rId26"/>
    <p:sldId id="2157" r:id="rId27"/>
    <p:sldId id="2158" r:id="rId28"/>
    <p:sldId id="2159" r:id="rId29"/>
    <p:sldId id="2160" r:id="rId30"/>
    <p:sldId id="2161" r:id="rId31"/>
    <p:sldId id="1999" r:id="rId32"/>
    <p:sldId id="2162" r:id="rId33"/>
    <p:sldId id="2163" r:id="rId34"/>
    <p:sldId id="2165" r:id="rId35"/>
    <p:sldId id="2166" r:id="rId36"/>
    <p:sldId id="2167" r:id="rId37"/>
    <p:sldId id="2215" r:id="rId38"/>
    <p:sldId id="2214" r:id="rId39"/>
    <p:sldId id="2216" r:id="rId40"/>
    <p:sldId id="1788" r:id="rId41"/>
    <p:sldId id="1829" r:id="rId42"/>
    <p:sldId id="1810" r:id="rId43"/>
    <p:sldId id="1811" r:id="rId44"/>
    <p:sldId id="1812" r:id="rId45"/>
    <p:sldId id="1796" r:id="rId46"/>
    <p:sldId id="1790" r:id="rId47"/>
    <p:sldId id="1735" r:id="rId48"/>
    <p:sldId id="1814" r:id="rId49"/>
    <p:sldId id="1815" r:id="rId50"/>
    <p:sldId id="1816" r:id="rId51"/>
    <p:sldId id="179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4187E4-A3A3-41D6-AF7D-C91E41562504}" v="1" dt="2020-08-21T20:11:17.531"/>
    <p1510:client id="{AEC9B265-57EE-44D0-8290-523279BD63B2}" v="43" dt="2020-08-21T17:06:45.3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650" autoAdjust="0"/>
    <p:restoredTop sz="94595" autoAdjust="0"/>
  </p:normalViewPr>
  <p:slideViewPr>
    <p:cSldViewPr snapToGrid="0">
      <p:cViewPr>
        <p:scale>
          <a:sx n="40" d="100"/>
          <a:sy n="40" d="100"/>
        </p:scale>
        <p:origin x="1988" y="528"/>
      </p:cViewPr>
      <p:guideLst/>
    </p:cSldViewPr>
  </p:slideViewPr>
  <p:notesTextViewPr>
    <p:cViewPr>
      <p:scale>
        <a:sx n="1" d="1"/>
        <a:sy n="1" d="1"/>
      </p:scale>
      <p:origin x="0" y="0"/>
    </p:cViewPr>
  </p:notesTextViewPr>
  <p:notesViewPr>
    <p:cSldViewPr snapToGrid="0">
      <p:cViewPr>
        <p:scale>
          <a:sx n="100" d="100"/>
          <a:sy n="100" d="100"/>
        </p:scale>
        <p:origin x="3468" y="-4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microsoft.com/office/2015/10/relationships/revisionInfo" Target="revisionInfo.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tableStyles" Target="tableStyle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redith Wegley (RATIONAL INTERACTION, INC.)" userId="S::v-merweg@microsoft.com::ccd9934e-a437-47f2-a250-e3e73608e48d" providerId="AD" clId="Web-{A54187E4-A3A3-41D6-AF7D-C91E41562504}"/>
    <pc:docChg chg="modSld">
      <pc:chgData name="Meredith Wegley (RATIONAL INTERACTION, INC.)" userId="S::v-merweg@microsoft.com::ccd9934e-a437-47f2-a250-e3e73608e48d" providerId="AD" clId="Web-{A54187E4-A3A3-41D6-AF7D-C91E41562504}" dt="2020-08-21T20:11:17.531" v="0"/>
      <pc:docMkLst>
        <pc:docMk/>
      </pc:docMkLst>
      <pc:sldChg chg="delSp">
        <pc:chgData name="Meredith Wegley (RATIONAL INTERACTION, INC.)" userId="S::v-merweg@microsoft.com::ccd9934e-a437-47f2-a250-e3e73608e48d" providerId="AD" clId="Web-{A54187E4-A3A3-41D6-AF7D-C91E41562504}" dt="2020-08-21T20:11:17.531" v="0"/>
        <pc:sldMkLst>
          <pc:docMk/>
          <pc:sldMk cId="10698371" sldId="1816"/>
        </pc:sldMkLst>
        <pc:spChg chg="del">
          <ac:chgData name="Meredith Wegley (RATIONAL INTERACTION, INC.)" userId="S::v-merweg@microsoft.com::ccd9934e-a437-47f2-a250-e3e73608e48d" providerId="AD" clId="Web-{A54187E4-A3A3-41D6-AF7D-C91E41562504}" dt="2020-08-21T20:11:17.531" v="0"/>
          <ac:spMkLst>
            <pc:docMk/>
            <pc:sldMk cId="10698371" sldId="1816"/>
            <ac:spMk id="2" creationId="{BE85BEE9-6BB1-4A01-927C-28EDD4C4724B}"/>
          </ac:spMkLst>
        </pc:spChg>
      </pc:sldChg>
    </pc:docChg>
  </pc:docChgLst>
  <pc:docChgLst>
    <pc:chgData name="Meredith Wegley" userId="f632d672-3520-4af3-9425-5b4e332ac0cd" providerId="ADAL" clId="{AEC9B265-57EE-44D0-8290-523279BD63B2}"/>
    <pc:docChg chg="undo custSel modSld">
      <pc:chgData name="Meredith Wegley" userId="f632d672-3520-4af3-9425-5b4e332ac0cd" providerId="ADAL" clId="{AEC9B265-57EE-44D0-8290-523279BD63B2}" dt="2020-08-21T17:16:11.105" v="446" actId="478"/>
      <pc:docMkLst>
        <pc:docMk/>
      </pc:docMkLst>
      <pc:sldChg chg="addSp delSp modSp mod">
        <pc:chgData name="Meredith Wegley" userId="f632d672-3520-4af3-9425-5b4e332ac0cd" providerId="ADAL" clId="{AEC9B265-57EE-44D0-8290-523279BD63B2}" dt="2020-08-21T17:12:59.976" v="357" actId="478"/>
        <pc:sldMkLst>
          <pc:docMk/>
          <pc:sldMk cId="1339937223" sldId="1735"/>
        </pc:sldMkLst>
        <pc:spChg chg="add del">
          <ac:chgData name="Meredith Wegley" userId="f632d672-3520-4af3-9425-5b4e332ac0cd" providerId="ADAL" clId="{AEC9B265-57EE-44D0-8290-523279BD63B2}" dt="2020-08-21T17:12:59.976" v="357" actId="478"/>
          <ac:spMkLst>
            <pc:docMk/>
            <pc:sldMk cId="1339937223" sldId="1735"/>
            <ac:spMk id="2" creationId="{7910C8A6-742D-47B9-90C2-8C0513779A55}"/>
          </ac:spMkLst>
        </pc:spChg>
        <pc:spChg chg="mod">
          <ac:chgData name="Meredith Wegley" userId="f632d672-3520-4af3-9425-5b4e332ac0cd" providerId="ADAL" clId="{AEC9B265-57EE-44D0-8290-523279BD63B2}" dt="2020-08-21T17:12:47.653" v="355" actId="1076"/>
          <ac:spMkLst>
            <pc:docMk/>
            <pc:sldMk cId="1339937223" sldId="1735"/>
            <ac:spMk id="4" creationId="{DEA8F8A0-5BDA-43C8-8815-76D4EBAA1419}"/>
          </ac:spMkLst>
        </pc:spChg>
        <pc:spChg chg="mod">
          <ac:chgData name="Meredith Wegley" userId="f632d672-3520-4af3-9425-5b4e332ac0cd" providerId="ADAL" clId="{AEC9B265-57EE-44D0-8290-523279BD63B2}" dt="2020-08-21T17:12:56.325" v="356" actId="1076"/>
          <ac:spMkLst>
            <pc:docMk/>
            <pc:sldMk cId="1339937223" sldId="1735"/>
            <ac:spMk id="6" creationId="{00000000-0000-0000-0000-000000000000}"/>
          </ac:spMkLst>
        </pc:spChg>
        <pc:picChg chg="mod modCrop">
          <ac:chgData name="Meredith Wegley" userId="f632d672-3520-4af3-9425-5b4e332ac0cd" providerId="ADAL" clId="{AEC9B265-57EE-44D0-8290-523279BD63B2}" dt="2020-08-21T17:12:35.393" v="354" actId="732"/>
          <ac:picMkLst>
            <pc:docMk/>
            <pc:sldMk cId="1339937223" sldId="1735"/>
            <ac:picMk id="7" creationId="{F6FBD1D7-ECD7-4AB2-AB37-7BC06FADF8EF}"/>
          </ac:picMkLst>
        </pc:picChg>
      </pc:sldChg>
      <pc:sldChg chg="addSp delSp modSp mod">
        <pc:chgData name="Meredith Wegley" userId="f632d672-3520-4af3-9425-5b4e332ac0cd" providerId="ADAL" clId="{AEC9B265-57EE-44D0-8290-523279BD63B2}" dt="2020-08-21T17:11:24.124" v="334" actId="478"/>
        <pc:sldMkLst>
          <pc:docMk/>
          <pc:sldMk cId="2995849869" sldId="1810"/>
        </pc:sldMkLst>
        <pc:spChg chg="add del">
          <ac:chgData name="Meredith Wegley" userId="f632d672-3520-4af3-9425-5b4e332ac0cd" providerId="ADAL" clId="{AEC9B265-57EE-44D0-8290-523279BD63B2}" dt="2020-08-21T17:11:24.124" v="334" actId="478"/>
          <ac:spMkLst>
            <pc:docMk/>
            <pc:sldMk cId="2995849869" sldId="1810"/>
            <ac:spMk id="2" creationId="{9CC73174-C2D9-4248-806E-E4305A32BBD0}"/>
          </ac:spMkLst>
        </pc:spChg>
        <pc:spChg chg="mod">
          <ac:chgData name="Meredith Wegley" userId="f632d672-3520-4af3-9425-5b4e332ac0cd" providerId="ADAL" clId="{AEC9B265-57EE-44D0-8290-523279BD63B2}" dt="2020-08-21T17:10:59.517" v="293" actId="1035"/>
          <ac:spMkLst>
            <pc:docMk/>
            <pc:sldMk cId="2995849869" sldId="1810"/>
            <ac:spMk id="6" creationId="{00000000-0000-0000-0000-000000000000}"/>
          </ac:spMkLst>
        </pc:spChg>
        <pc:picChg chg="mod">
          <ac:chgData name="Meredith Wegley" userId="f632d672-3520-4af3-9425-5b4e332ac0cd" providerId="ADAL" clId="{AEC9B265-57EE-44D0-8290-523279BD63B2}" dt="2020-08-21T17:11:18.507" v="333" actId="1035"/>
          <ac:picMkLst>
            <pc:docMk/>
            <pc:sldMk cId="2995849869" sldId="1810"/>
            <ac:picMk id="4" creationId="{32B0BC95-25BD-4AC0-9942-AA460C36CFD4}"/>
          </ac:picMkLst>
        </pc:picChg>
      </pc:sldChg>
      <pc:sldChg chg="addSp delSp modSp mod">
        <pc:chgData name="Meredith Wegley" userId="f632d672-3520-4af3-9425-5b4e332ac0cd" providerId="ADAL" clId="{AEC9B265-57EE-44D0-8290-523279BD63B2}" dt="2020-08-21T17:12:07.311" v="349" actId="478"/>
        <pc:sldMkLst>
          <pc:docMk/>
          <pc:sldMk cId="4206686794" sldId="1811"/>
        </pc:sldMkLst>
        <pc:spChg chg="add del">
          <ac:chgData name="Meredith Wegley" userId="f632d672-3520-4af3-9425-5b4e332ac0cd" providerId="ADAL" clId="{AEC9B265-57EE-44D0-8290-523279BD63B2}" dt="2020-08-21T17:12:07.311" v="349" actId="478"/>
          <ac:spMkLst>
            <pc:docMk/>
            <pc:sldMk cId="4206686794" sldId="1811"/>
            <ac:spMk id="2" creationId="{E58E10A5-071A-4818-BEEA-762EB600A4EB}"/>
          </ac:spMkLst>
        </pc:spChg>
        <pc:spChg chg="mod">
          <ac:chgData name="Meredith Wegley" userId="f632d672-3520-4af3-9425-5b4e332ac0cd" providerId="ADAL" clId="{AEC9B265-57EE-44D0-8290-523279BD63B2}" dt="2020-08-21T17:12:05.001" v="348" actId="14100"/>
          <ac:spMkLst>
            <pc:docMk/>
            <pc:sldMk cId="4206686794" sldId="1811"/>
            <ac:spMk id="6" creationId="{00000000-0000-0000-0000-000000000000}"/>
          </ac:spMkLst>
        </pc:spChg>
      </pc:sldChg>
      <pc:sldChg chg="addSp delSp mod">
        <pc:chgData name="Meredith Wegley" userId="f632d672-3520-4af3-9425-5b4e332ac0cd" providerId="ADAL" clId="{AEC9B265-57EE-44D0-8290-523279BD63B2}" dt="2020-08-21T17:12:12.188" v="350" actId="478"/>
        <pc:sldMkLst>
          <pc:docMk/>
          <pc:sldMk cId="1491723902" sldId="1812"/>
        </pc:sldMkLst>
        <pc:spChg chg="add del">
          <ac:chgData name="Meredith Wegley" userId="f632d672-3520-4af3-9425-5b4e332ac0cd" providerId="ADAL" clId="{AEC9B265-57EE-44D0-8290-523279BD63B2}" dt="2020-08-21T17:12:12.188" v="350" actId="478"/>
          <ac:spMkLst>
            <pc:docMk/>
            <pc:sldMk cId="1491723902" sldId="1812"/>
            <ac:spMk id="2" creationId="{811851FF-8426-4B42-9B7A-237815AEC19A}"/>
          </ac:spMkLst>
        </pc:spChg>
      </pc:sldChg>
      <pc:sldChg chg="addSp delSp modSp mod">
        <pc:chgData name="Meredith Wegley" userId="f632d672-3520-4af3-9425-5b4e332ac0cd" providerId="ADAL" clId="{AEC9B265-57EE-44D0-8290-523279BD63B2}" dt="2020-08-21T17:15:07.041" v="395" actId="478"/>
        <pc:sldMkLst>
          <pc:docMk/>
          <pc:sldMk cId="1850470253" sldId="1814"/>
        </pc:sldMkLst>
        <pc:spChg chg="add del">
          <ac:chgData name="Meredith Wegley" userId="f632d672-3520-4af3-9425-5b4e332ac0cd" providerId="ADAL" clId="{AEC9B265-57EE-44D0-8290-523279BD63B2}" dt="2020-08-21T17:15:07.041" v="395" actId="478"/>
          <ac:spMkLst>
            <pc:docMk/>
            <pc:sldMk cId="1850470253" sldId="1814"/>
            <ac:spMk id="2" creationId="{655A4645-6623-448E-A684-A6CAB71FAEFC}"/>
          </ac:spMkLst>
        </pc:spChg>
        <pc:spChg chg="mod">
          <ac:chgData name="Meredith Wegley" userId="f632d672-3520-4af3-9425-5b4e332ac0cd" providerId="ADAL" clId="{AEC9B265-57EE-44D0-8290-523279BD63B2}" dt="2020-08-21T17:14:58.090" v="394" actId="1035"/>
          <ac:spMkLst>
            <pc:docMk/>
            <pc:sldMk cId="1850470253" sldId="1814"/>
            <ac:spMk id="6" creationId="{00000000-0000-0000-0000-000000000000}"/>
          </ac:spMkLst>
        </pc:spChg>
        <pc:spChg chg="mod">
          <ac:chgData name="Meredith Wegley" userId="f632d672-3520-4af3-9425-5b4e332ac0cd" providerId="ADAL" clId="{AEC9B265-57EE-44D0-8290-523279BD63B2}" dt="2020-08-21T17:14:48.161" v="382" actId="1035"/>
          <ac:spMkLst>
            <pc:docMk/>
            <pc:sldMk cId="1850470253" sldId="1814"/>
            <ac:spMk id="17" creationId="{00000000-0000-0000-0000-000000000000}"/>
          </ac:spMkLst>
        </pc:spChg>
      </pc:sldChg>
      <pc:sldChg chg="addSp delSp modSp mod">
        <pc:chgData name="Meredith Wegley" userId="f632d672-3520-4af3-9425-5b4e332ac0cd" providerId="ADAL" clId="{AEC9B265-57EE-44D0-8290-523279BD63B2}" dt="2020-08-21T17:15:50.965" v="426" actId="478"/>
        <pc:sldMkLst>
          <pc:docMk/>
          <pc:sldMk cId="398669486" sldId="1815"/>
        </pc:sldMkLst>
        <pc:spChg chg="add del">
          <ac:chgData name="Meredith Wegley" userId="f632d672-3520-4af3-9425-5b4e332ac0cd" providerId="ADAL" clId="{AEC9B265-57EE-44D0-8290-523279BD63B2}" dt="2020-08-21T17:15:50.965" v="426" actId="478"/>
          <ac:spMkLst>
            <pc:docMk/>
            <pc:sldMk cId="398669486" sldId="1815"/>
            <ac:spMk id="2" creationId="{A6800B24-999B-45D5-8D8D-CE6FB6DD2FD3}"/>
          </ac:spMkLst>
        </pc:spChg>
        <pc:spChg chg="mod">
          <ac:chgData name="Meredith Wegley" userId="f632d672-3520-4af3-9425-5b4e332ac0cd" providerId="ADAL" clId="{AEC9B265-57EE-44D0-8290-523279BD63B2}" dt="2020-08-21T17:15:33.686" v="425" actId="1035"/>
          <ac:spMkLst>
            <pc:docMk/>
            <pc:sldMk cId="398669486" sldId="1815"/>
            <ac:spMk id="6" creationId="{00000000-0000-0000-0000-000000000000}"/>
          </ac:spMkLst>
        </pc:spChg>
        <pc:spChg chg="mod">
          <ac:chgData name="Meredith Wegley" userId="f632d672-3520-4af3-9425-5b4e332ac0cd" providerId="ADAL" clId="{AEC9B265-57EE-44D0-8290-523279BD63B2}" dt="2020-08-21T17:15:27.136" v="420" actId="1035"/>
          <ac:spMkLst>
            <pc:docMk/>
            <pc:sldMk cId="398669486" sldId="1815"/>
            <ac:spMk id="17" creationId="{00000000-0000-0000-0000-000000000000}"/>
          </ac:spMkLst>
        </pc:spChg>
      </pc:sldChg>
      <pc:sldChg chg="addSp delSp modSp mod">
        <pc:chgData name="Meredith Wegley" userId="f632d672-3520-4af3-9425-5b4e332ac0cd" providerId="ADAL" clId="{AEC9B265-57EE-44D0-8290-523279BD63B2}" dt="2020-08-21T17:16:11.105" v="446" actId="478"/>
        <pc:sldMkLst>
          <pc:docMk/>
          <pc:sldMk cId="10698371" sldId="1816"/>
        </pc:sldMkLst>
        <pc:spChg chg="add del">
          <ac:chgData name="Meredith Wegley" userId="f632d672-3520-4af3-9425-5b4e332ac0cd" providerId="ADAL" clId="{AEC9B265-57EE-44D0-8290-523279BD63B2}" dt="2020-08-21T17:16:11.105" v="446" actId="478"/>
          <ac:spMkLst>
            <pc:docMk/>
            <pc:sldMk cId="10698371" sldId="1816"/>
            <ac:spMk id="2" creationId="{BE85BEE9-6BB1-4A01-927C-28EDD4C4724B}"/>
          </ac:spMkLst>
        </pc:spChg>
        <pc:spChg chg="mod">
          <ac:chgData name="Meredith Wegley" userId="f632d672-3520-4af3-9425-5b4e332ac0cd" providerId="ADAL" clId="{AEC9B265-57EE-44D0-8290-523279BD63B2}" dt="2020-08-21T17:16:03.266" v="444" actId="1035"/>
          <ac:spMkLst>
            <pc:docMk/>
            <pc:sldMk cId="10698371" sldId="1816"/>
            <ac:spMk id="6" creationId="{00000000-0000-0000-0000-000000000000}"/>
          </ac:spMkLst>
        </pc:spChg>
      </pc:sldChg>
      <pc:sldChg chg="addSp delSp modSp mod">
        <pc:chgData name="Meredith Wegley" userId="f632d672-3520-4af3-9425-5b4e332ac0cd" providerId="ADAL" clId="{AEC9B265-57EE-44D0-8290-523279BD63B2}" dt="2020-08-21T17:10:42.529" v="280" actId="478"/>
        <pc:sldMkLst>
          <pc:docMk/>
          <pc:sldMk cId="2657486632" sldId="1829"/>
        </pc:sldMkLst>
        <pc:spChg chg="mod">
          <ac:chgData name="Meredith Wegley" userId="f632d672-3520-4af3-9425-5b4e332ac0cd" providerId="ADAL" clId="{AEC9B265-57EE-44D0-8290-523279BD63B2}" dt="2020-08-21T17:10:38.267" v="279" actId="1076"/>
          <ac:spMkLst>
            <pc:docMk/>
            <pc:sldMk cId="2657486632" sldId="1829"/>
            <ac:spMk id="2" creationId="{CB4154EC-6DC9-4316-8E23-4E000E063B5A}"/>
          </ac:spMkLst>
        </pc:spChg>
        <pc:spChg chg="add del">
          <ac:chgData name="Meredith Wegley" userId="f632d672-3520-4af3-9425-5b4e332ac0cd" providerId="ADAL" clId="{AEC9B265-57EE-44D0-8290-523279BD63B2}" dt="2020-08-21T17:10:42.529" v="280" actId="478"/>
          <ac:spMkLst>
            <pc:docMk/>
            <pc:sldMk cId="2657486632" sldId="1829"/>
            <ac:spMk id="3" creationId="{379B2F81-20C2-46C6-93E7-5DF3C754D9E5}"/>
          </ac:spMkLst>
        </pc:spChg>
        <pc:spChg chg="mod">
          <ac:chgData name="Meredith Wegley" userId="f632d672-3520-4af3-9425-5b4e332ac0cd" providerId="ADAL" clId="{AEC9B265-57EE-44D0-8290-523279BD63B2}" dt="2020-08-21T17:10:22.841" v="278" actId="1035"/>
          <ac:spMkLst>
            <pc:docMk/>
            <pc:sldMk cId="2657486632" sldId="1829"/>
            <ac:spMk id="6" creationId="{00000000-0000-0000-0000-000000000000}"/>
          </ac:spMkLst>
        </pc:spChg>
        <pc:picChg chg="mod modCrop">
          <ac:chgData name="Meredith Wegley" userId="f632d672-3520-4af3-9425-5b4e332ac0cd" providerId="ADAL" clId="{AEC9B265-57EE-44D0-8290-523279BD63B2}" dt="2020-08-21T17:10:14.473" v="263" actId="1076"/>
          <ac:picMkLst>
            <pc:docMk/>
            <pc:sldMk cId="2657486632" sldId="1829"/>
            <ac:picMk id="4" creationId="{D9D43B2C-829F-49C4-9CC9-FEEF297EA27A}"/>
          </ac:picMkLst>
        </pc:picChg>
      </pc:sldChg>
      <pc:sldChg chg="addSp delSp mod">
        <pc:chgData name="Meredith Wegley" userId="f632d672-3520-4af3-9425-5b4e332ac0cd" providerId="ADAL" clId="{AEC9B265-57EE-44D0-8290-523279BD63B2}" dt="2020-08-21T17:06:15.863" v="101" actId="478"/>
        <pc:sldMkLst>
          <pc:docMk/>
          <pc:sldMk cId="3936031100" sldId="1999"/>
        </pc:sldMkLst>
        <pc:spChg chg="add del">
          <ac:chgData name="Meredith Wegley" userId="f632d672-3520-4af3-9425-5b4e332ac0cd" providerId="ADAL" clId="{AEC9B265-57EE-44D0-8290-523279BD63B2}" dt="2020-08-21T17:06:15.863" v="101" actId="478"/>
          <ac:spMkLst>
            <pc:docMk/>
            <pc:sldMk cId="3936031100" sldId="1999"/>
            <ac:spMk id="4" creationId="{021271DA-44D7-4668-9FF3-96D259E8454F}"/>
          </ac:spMkLst>
        </pc:spChg>
      </pc:sldChg>
      <pc:sldChg chg="addSp delSp mod">
        <pc:chgData name="Meredith Wegley" userId="f632d672-3520-4af3-9425-5b4e332ac0cd" providerId="ADAL" clId="{AEC9B265-57EE-44D0-8290-523279BD63B2}" dt="2020-08-21T17:04:50.397" v="31" actId="478"/>
        <pc:sldMkLst>
          <pc:docMk/>
          <pc:sldMk cId="2599640396" sldId="2140"/>
        </pc:sldMkLst>
        <pc:spChg chg="add del">
          <ac:chgData name="Meredith Wegley" userId="f632d672-3520-4af3-9425-5b4e332ac0cd" providerId="ADAL" clId="{AEC9B265-57EE-44D0-8290-523279BD63B2}" dt="2020-08-21T17:04:50.397" v="31" actId="478"/>
          <ac:spMkLst>
            <pc:docMk/>
            <pc:sldMk cId="2599640396" sldId="2140"/>
            <ac:spMk id="5" creationId="{FC3AD722-F34C-4896-8F75-EE829E2CE64F}"/>
          </ac:spMkLst>
        </pc:spChg>
      </pc:sldChg>
      <pc:sldChg chg="addSp delSp mod">
        <pc:chgData name="Meredith Wegley" userId="f632d672-3520-4af3-9425-5b4e332ac0cd" providerId="ADAL" clId="{AEC9B265-57EE-44D0-8290-523279BD63B2}" dt="2020-08-21T17:04:53.890" v="32" actId="478"/>
        <pc:sldMkLst>
          <pc:docMk/>
          <pc:sldMk cId="426388414" sldId="2141"/>
        </pc:sldMkLst>
        <pc:spChg chg="add del">
          <ac:chgData name="Meredith Wegley" userId="f632d672-3520-4af3-9425-5b4e332ac0cd" providerId="ADAL" clId="{AEC9B265-57EE-44D0-8290-523279BD63B2}" dt="2020-08-21T17:04:53.890" v="32" actId="478"/>
          <ac:spMkLst>
            <pc:docMk/>
            <pc:sldMk cId="426388414" sldId="2141"/>
            <ac:spMk id="5" creationId="{33ED9C1E-40F5-416B-B9A7-4E322FC93277}"/>
          </ac:spMkLst>
        </pc:spChg>
      </pc:sldChg>
      <pc:sldChg chg="addSp delSp mod">
        <pc:chgData name="Meredith Wegley" userId="f632d672-3520-4af3-9425-5b4e332ac0cd" providerId="ADAL" clId="{AEC9B265-57EE-44D0-8290-523279BD63B2}" dt="2020-08-21T17:04:57.323" v="33" actId="478"/>
        <pc:sldMkLst>
          <pc:docMk/>
          <pc:sldMk cId="2573429011" sldId="2142"/>
        </pc:sldMkLst>
        <pc:spChg chg="add del">
          <ac:chgData name="Meredith Wegley" userId="f632d672-3520-4af3-9425-5b4e332ac0cd" providerId="ADAL" clId="{AEC9B265-57EE-44D0-8290-523279BD63B2}" dt="2020-08-21T17:04:57.323" v="33" actId="478"/>
          <ac:spMkLst>
            <pc:docMk/>
            <pc:sldMk cId="2573429011" sldId="2142"/>
            <ac:spMk id="5" creationId="{EC4D0B76-17D0-48B2-8646-10E1AB47E8B6}"/>
          </ac:spMkLst>
        </pc:spChg>
      </pc:sldChg>
      <pc:sldChg chg="addSp delSp mod">
        <pc:chgData name="Meredith Wegley" userId="f632d672-3520-4af3-9425-5b4e332ac0cd" providerId="ADAL" clId="{AEC9B265-57EE-44D0-8290-523279BD63B2}" dt="2020-08-21T17:05:00.669" v="34" actId="478"/>
        <pc:sldMkLst>
          <pc:docMk/>
          <pc:sldMk cId="1220256689" sldId="2143"/>
        </pc:sldMkLst>
        <pc:spChg chg="add del">
          <ac:chgData name="Meredith Wegley" userId="f632d672-3520-4af3-9425-5b4e332ac0cd" providerId="ADAL" clId="{AEC9B265-57EE-44D0-8290-523279BD63B2}" dt="2020-08-21T17:05:00.669" v="34" actId="478"/>
          <ac:spMkLst>
            <pc:docMk/>
            <pc:sldMk cId="1220256689" sldId="2143"/>
            <ac:spMk id="4" creationId="{DE90E51C-C247-4F8F-A178-7EDD6C31FD9F}"/>
          </ac:spMkLst>
        </pc:spChg>
      </pc:sldChg>
      <pc:sldChg chg="addSp delSp mod">
        <pc:chgData name="Meredith Wegley" userId="f632d672-3520-4af3-9425-5b4e332ac0cd" providerId="ADAL" clId="{AEC9B265-57EE-44D0-8290-523279BD63B2}" dt="2020-08-21T17:05:03.932" v="35" actId="478"/>
        <pc:sldMkLst>
          <pc:docMk/>
          <pc:sldMk cId="3374047998" sldId="2144"/>
        </pc:sldMkLst>
        <pc:spChg chg="add del">
          <ac:chgData name="Meredith Wegley" userId="f632d672-3520-4af3-9425-5b4e332ac0cd" providerId="ADAL" clId="{AEC9B265-57EE-44D0-8290-523279BD63B2}" dt="2020-08-21T17:05:03.932" v="35" actId="478"/>
          <ac:spMkLst>
            <pc:docMk/>
            <pc:sldMk cId="3374047998" sldId="2144"/>
            <ac:spMk id="5" creationId="{A8EE34EE-1748-4B95-B075-73C4F6033CFB}"/>
          </ac:spMkLst>
        </pc:spChg>
      </pc:sldChg>
      <pc:sldChg chg="addSp delSp mod">
        <pc:chgData name="Meredith Wegley" userId="f632d672-3520-4af3-9425-5b4e332ac0cd" providerId="ADAL" clId="{AEC9B265-57EE-44D0-8290-523279BD63B2}" dt="2020-08-21T17:05:07.758" v="36" actId="478"/>
        <pc:sldMkLst>
          <pc:docMk/>
          <pc:sldMk cId="2432862132" sldId="2146"/>
        </pc:sldMkLst>
        <pc:spChg chg="add del">
          <ac:chgData name="Meredith Wegley" userId="f632d672-3520-4af3-9425-5b4e332ac0cd" providerId="ADAL" clId="{AEC9B265-57EE-44D0-8290-523279BD63B2}" dt="2020-08-21T17:05:07.758" v="36" actId="478"/>
          <ac:spMkLst>
            <pc:docMk/>
            <pc:sldMk cId="2432862132" sldId="2146"/>
            <ac:spMk id="5" creationId="{BA54E71B-70E9-42C5-8760-5A6849C8A8DE}"/>
          </ac:spMkLst>
        </pc:spChg>
      </pc:sldChg>
      <pc:sldChg chg="addSp delSp modSp mod">
        <pc:chgData name="Meredith Wegley" userId="f632d672-3520-4af3-9425-5b4e332ac0cd" providerId="ADAL" clId="{AEC9B265-57EE-44D0-8290-523279BD63B2}" dt="2020-08-21T17:05:22.488" v="66" actId="478"/>
        <pc:sldMkLst>
          <pc:docMk/>
          <pc:sldMk cId="1681100461" sldId="2147"/>
        </pc:sldMkLst>
        <pc:spChg chg="mod">
          <ac:chgData name="Meredith Wegley" userId="f632d672-3520-4af3-9425-5b4e332ac0cd" providerId="ADAL" clId="{AEC9B265-57EE-44D0-8290-523279BD63B2}" dt="2020-08-21T17:05:19.558" v="65" actId="1035"/>
          <ac:spMkLst>
            <pc:docMk/>
            <pc:sldMk cId="1681100461" sldId="2147"/>
            <ac:spMk id="3" creationId="{D120D4BF-97B1-4BE1-BE6B-9DC3113FD593}"/>
          </ac:spMkLst>
        </pc:spChg>
        <pc:spChg chg="mod">
          <ac:chgData name="Meredith Wegley" userId="f632d672-3520-4af3-9425-5b4e332ac0cd" providerId="ADAL" clId="{AEC9B265-57EE-44D0-8290-523279BD63B2}" dt="2020-08-21T17:05:19.558" v="65" actId="1035"/>
          <ac:spMkLst>
            <pc:docMk/>
            <pc:sldMk cId="1681100461" sldId="2147"/>
            <ac:spMk id="4" creationId="{15253A9F-4355-4815-9444-71F04C3E8BD7}"/>
          </ac:spMkLst>
        </pc:spChg>
        <pc:spChg chg="add del">
          <ac:chgData name="Meredith Wegley" userId="f632d672-3520-4af3-9425-5b4e332ac0cd" providerId="ADAL" clId="{AEC9B265-57EE-44D0-8290-523279BD63B2}" dt="2020-08-21T17:05:22.488" v="66" actId="478"/>
          <ac:spMkLst>
            <pc:docMk/>
            <pc:sldMk cId="1681100461" sldId="2147"/>
            <ac:spMk id="6" creationId="{2874FB46-E05C-4A20-9EB2-71BA66D225AD}"/>
          </ac:spMkLst>
        </pc:spChg>
      </pc:sldChg>
      <pc:sldChg chg="addSp delSp modSp mod">
        <pc:chgData name="Meredith Wegley" userId="f632d672-3520-4af3-9425-5b4e332ac0cd" providerId="ADAL" clId="{AEC9B265-57EE-44D0-8290-523279BD63B2}" dt="2020-08-21T17:05:32.833" v="76" actId="478"/>
        <pc:sldMkLst>
          <pc:docMk/>
          <pc:sldMk cId="909570406" sldId="2148"/>
        </pc:sldMkLst>
        <pc:spChg chg="mod">
          <ac:chgData name="Meredith Wegley" userId="f632d672-3520-4af3-9425-5b4e332ac0cd" providerId="ADAL" clId="{AEC9B265-57EE-44D0-8290-523279BD63B2}" dt="2020-08-21T17:05:30.130" v="75" actId="1035"/>
          <ac:spMkLst>
            <pc:docMk/>
            <pc:sldMk cId="909570406" sldId="2148"/>
            <ac:spMk id="3" creationId="{D120D4BF-97B1-4BE1-BE6B-9DC3113FD593}"/>
          </ac:spMkLst>
        </pc:spChg>
        <pc:spChg chg="add del">
          <ac:chgData name="Meredith Wegley" userId="f632d672-3520-4af3-9425-5b4e332ac0cd" providerId="ADAL" clId="{AEC9B265-57EE-44D0-8290-523279BD63B2}" dt="2020-08-21T17:05:32.833" v="76" actId="478"/>
          <ac:spMkLst>
            <pc:docMk/>
            <pc:sldMk cId="909570406" sldId="2148"/>
            <ac:spMk id="5" creationId="{193FBB7C-CB57-4E91-AC84-EA7730E95B55}"/>
          </ac:spMkLst>
        </pc:spChg>
      </pc:sldChg>
      <pc:sldChg chg="addSp delSp mod">
        <pc:chgData name="Meredith Wegley" userId="f632d672-3520-4af3-9425-5b4e332ac0cd" providerId="ADAL" clId="{AEC9B265-57EE-44D0-8290-523279BD63B2}" dt="2020-08-21T17:05:36.347" v="77" actId="478"/>
        <pc:sldMkLst>
          <pc:docMk/>
          <pc:sldMk cId="171091344" sldId="2153"/>
        </pc:sldMkLst>
        <pc:spChg chg="add del">
          <ac:chgData name="Meredith Wegley" userId="f632d672-3520-4af3-9425-5b4e332ac0cd" providerId="ADAL" clId="{AEC9B265-57EE-44D0-8290-523279BD63B2}" dt="2020-08-21T17:05:36.347" v="77" actId="478"/>
          <ac:spMkLst>
            <pc:docMk/>
            <pc:sldMk cId="171091344" sldId="2153"/>
            <ac:spMk id="2" creationId="{50A82D01-52A9-4486-B952-116C17224EB6}"/>
          </ac:spMkLst>
        </pc:spChg>
      </pc:sldChg>
      <pc:sldChg chg="addSp delSp mod">
        <pc:chgData name="Meredith Wegley" userId="f632d672-3520-4af3-9425-5b4e332ac0cd" providerId="ADAL" clId="{AEC9B265-57EE-44D0-8290-523279BD63B2}" dt="2020-08-21T17:05:41.459" v="78" actId="478"/>
        <pc:sldMkLst>
          <pc:docMk/>
          <pc:sldMk cId="767966470" sldId="2154"/>
        </pc:sldMkLst>
        <pc:spChg chg="add del">
          <ac:chgData name="Meredith Wegley" userId="f632d672-3520-4af3-9425-5b4e332ac0cd" providerId="ADAL" clId="{AEC9B265-57EE-44D0-8290-523279BD63B2}" dt="2020-08-21T17:05:41.459" v="78" actId="478"/>
          <ac:spMkLst>
            <pc:docMk/>
            <pc:sldMk cId="767966470" sldId="2154"/>
            <ac:spMk id="3" creationId="{80E01E0C-0F3F-49AA-B8A6-FBBF0C6DCF69}"/>
          </ac:spMkLst>
        </pc:spChg>
      </pc:sldChg>
      <pc:sldChg chg="addSp delSp mod">
        <pc:chgData name="Meredith Wegley" userId="f632d672-3520-4af3-9425-5b4e332ac0cd" providerId="ADAL" clId="{AEC9B265-57EE-44D0-8290-523279BD63B2}" dt="2020-08-21T17:05:44.819" v="79" actId="478"/>
        <pc:sldMkLst>
          <pc:docMk/>
          <pc:sldMk cId="4289868728" sldId="2155"/>
        </pc:sldMkLst>
        <pc:spChg chg="add del">
          <ac:chgData name="Meredith Wegley" userId="f632d672-3520-4af3-9425-5b4e332ac0cd" providerId="ADAL" clId="{AEC9B265-57EE-44D0-8290-523279BD63B2}" dt="2020-08-21T17:05:44.819" v="79" actId="478"/>
          <ac:spMkLst>
            <pc:docMk/>
            <pc:sldMk cId="4289868728" sldId="2155"/>
            <ac:spMk id="5" creationId="{55CD3834-D128-467F-90EA-61838531FEF7}"/>
          </ac:spMkLst>
        </pc:spChg>
      </pc:sldChg>
      <pc:sldChg chg="addSp delSp modSp mod">
        <pc:chgData name="Meredith Wegley" userId="f632d672-3520-4af3-9425-5b4e332ac0cd" providerId="ADAL" clId="{AEC9B265-57EE-44D0-8290-523279BD63B2}" dt="2020-08-21T17:06:02.893" v="97" actId="478"/>
        <pc:sldMkLst>
          <pc:docMk/>
          <pc:sldMk cId="1382103756" sldId="2156"/>
        </pc:sldMkLst>
        <pc:spChg chg="add del">
          <ac:chgData name="Meredith Wegley" userId="f632d672-3520-4af3-9425-5b4e332ac0cd" providerId="ADAL" clId="{AEC9B265-57EE-44D0-8290-523279BD63B2}" dt="2020-08-21T17:06:02.893" v="97" actId="478"/>
          <ac:spMkLst>
            <pc:docMk/>
            <pc:sldMk cId="1382103756" sldId="2156"/>
            <ac:spMk id="4" creationId="{E963CAC6-A90B-4E9A-8AB8-C6835234E22A}"/>
          </ac:spMkLst>
        </pc:spChg>
        <pc:picChg chg="mod">
          <ac:chgData name="Meredith Wegley" userId="f632d672-3520-4af3-9425-5b4e332ac0cd" providerId="ADAL" clId="{AEC9B265-57EE-44D0-8290-523279BD63B2}" dt="2020-08-21T17:05:58.459" v="96" actId="14100"/>
          <ac:picMkLst>
            <pc:docMk/>
            <pc:sldMk cId="1382103756" sldId="2156"/>
            <ac:picMk id="6147" creationId="{15A795DB-7F38-4463-A32A-AC33D312D0BE}"/>
          </ac:picMkLst>
        </pc:picChg>
      </pc:sldChg>
      <pc:sldChg chg="addSp delSp mod">
        <pc:chgData name="Meredith Wegley" userId="f632d672-3520-4af3-9425-5b4e332ac0cd" providerId="ADAL" clId="{AEC9B265-57EE-44D0-8290-523279BD63B2}" dt="2020-08-21T17:06:07.247" v="98" actId="478"/>
        <pc:sldMkLst>
          <pc:docMk/>
          <pc:sldMk cId="607612147" sldId="2159"/>
        </pc:sldMkLst>
        <pc:spChg chg="add del">
          <ac:chgData name="Meredith Wegley" userId="f632d672-3520-4af3-9425-5b4e332ac0cd" providerId="ADAL" clId="{AEC9B265-57EE-44D0-8290-523279BD63B2}" dt="2020-08-21T17:06:07.247" v="98" actId="478"/>
          <ac:spMkLst>
            <pc:docMk/>
            <pc:sldMk cId="607612147" sldId="2159"/>
            <ac:spMk id="4" creationId="{CA281713-E7D3-4EA3-B624-131E13CF0FE4}"/>
          </ac:spMkLst>
        </pc:spChg>
      </pc:sldChg>
      <pc:sldChg chg="addSp delSp mod">
        <pc:chgData name="Meredith Wegley" userId="f632d672-3520-4af3-9425-5b4e332ac0cd" providerId="ADAL" clId="{AEC9B265-57EE-44D0-8290-523279BD63B2}" dt="2020-08-21T17:06:10.017" v="99" actId="478"/>
        <pc:sldMkLst>
          <pc:docMk/>
          <pc:sldMk cId="3305498186" sldId="2160"/>
        </pc:sldMkLst>
        <pc:spChg chg="add del">
          <ac:chgData name="Meredith Wegley" userId="f632d672-3520-4af3-9425-5b4e332ac0cd" providerId="ADAL" clId="{AEC9B265-57EE-44D0-8290-523279BD63B2}" dt="2020-08-21T17:06:10.017" v="99" actId="478"/>
          <ac:spMkLst>
            <pc:docMk/>
            <pc:sldMk cId="3305498186" sldId="2160"/>
            <ac:spMk id="5" creationId="{AFC93162-37F8-490E-B55A-D2904BA3DD27}"/>
          </ac:spMkLst>
        </pc:spChg>
      </pc:sldChg>
      <pc:sldChg chg="addSp delSp mod">
        <pc:chgData name="Meredith Wegley" userId="f632d672-3520-4af3-9425-5b4e332ac0cd" providerId="ADAL" clId="{AEC9B265-57EE-44D0-8290-523279BD63B2}" dt="2020-08-21T17:06:12.415" v="100" actId="478"/>
        <pc:sldMkLst>
          <pc:docMk/>
          <pc:sldMk cId="2054557760" sldId="2161"/>
        </pc:sldMkLst>
        <pc:spChg chg="add del">
          <ac:chgData name="Meredith Wegley" userId="f632d672-3520-4af3-9425-5b4e332ac0cd" providerId="ADAL" clId="{AEC9B265-57EE-44D0-8290-523279BD63B2}" dt="2020-08-21T17:06:12.415" v="100" actId="478"/>
          <ac:spMkLst>
            <pc:docMk/>
            <pc:sldMk cId="2054557760" sldId="2161"/>
            <ac:spMk id="5" creationId="{779F4173-FC3E-4D83-94C8-E7021A215904}"/>
          </ac:spMkLst>
        </pc:spChg>
      </pc:sldChg>
      <pc:sldChg chg="addSp delSp mod">
        <pc:chgData name="Meredith Wegley" userId="f632d672-3520-4af3-9425-5b4e332ac0cd" providerId="ADAL" clId="{AEC9B265-57EE-44D0-8290-523279BD63B2}" dt="2020-08-21T17:06:21.769" v="102" actId="478"/>
        <pc:sldMkLst>
          <pc:docMk/>
          <pc:sldMk cId="4004245077" sldId="2165"/>
        </pc:sldMkLst>
        <pc:spChg chg="add del">
          <ac:chgData name="Meredith Wegley" userId="f632d672-3520-4af3-9425-5b4e332ac0cd" providerId="ADAL" clId="{AEC9B265-57EE-44D0-8290-523279BD63B2}" dt="2020-08-21T17:06:21.769" v="102" actId="478"/>
          <ac:spMkLst>
            <pc:docMk/>
            <pc:sldMk cId="4004245077" sldId="2165"/>
            <ac:spMk id="4" creationId="{883EE99B-B8EF-493C-974E-84C4C2331B9B}"/>
          </ac:spMkLst>
        </pc:spChg>
      </pc:sldChg>
      <pc:sldChg chg="addSp delSp mod">
        <pc:chgData name="Meredith Wegley" userId="f632d672-3520-4af3-9425-5b4e332ac0cd" providerId="ADAL" clId="{AEC9B265-57EE-44D0-8290-523279BD63B2}" dt="2020-08-21T17:06:24.666" v="103" actId="478"/>
        <pc:sldMkLst>
          <pc:docMk/>
          <pc:sldMk cId="2217495694" sldId="2166"/>
        </pc:sldMkLst>
        <pc:spChg chg="add del">
          <ac:chgData name="Meredith Wegley" userId="f632d672-3520-4af3-9425-5b4e332ac0cd" providerId="ADAL" clId="{AEC9B265-57EE-44D0-8290-523279BD63B2}" dt="2020-08-21T17:06:24.666" v="103" actId="478"/>
          <ac:spMkLst>
            <pc:docMk/>
            <pc:sldMk cId="2217495694" sldId="2166"/>
            <ac:spMk id="5" creationId="{AC61E597-1566-4898-90B2-8C8EA03EBCBE}"/>
          </ac:spMkLst>
        </pc:spChg>
      </pc:sldChg>
      <pc:sldChg chg="addSp delSp mod">
        <pc:chgData name="Meredith Wegley" userId="f632d672-3520-4af3-9425-5b4e332ac0cd" providerId="ADAL" clId="{AEC9B265-57EE-44D0-8290-523279BD63B2}" dt="2020-08-21T17:06:27.598" v="104" actId="478"/>
        <pc:sldMkLst>
          <pc:docMk/>
          <pc:sldMk cId="4028711116" sldId="2167"/>
        </pc:sldMkLst>
        <pc:spChg chg="add del">
          <ac:chgData name="Meredith Wegley" userId="f632d672-3520-4af3-9425-5b4e332ac0cd" providerId="ADAL" clId="{AEC9B265-57EE-44D0-8290-523279BD63B2}" dt="2020-08-21T17:06:27.598" v="104" actId="478"/>
          <ac:spMkLst>
            <pc:docMk/>
            <pc:sldMk cId="4028711116" sldId="2167"/>
            <ac:spMk id="3" creationId="{48AC5D14-7A36-4E06-AFCB-C10BEB7013E1}"/>
          </ac:spMkLst>
        </pc:spChg>
      </pc:sldChg>
      <pc:sldChg chg="addSp delSp modSp mod">
        <pc:chgData name="Meredith Wegley" userId="f632d672-3520-4af3-9425-5b4e332ac0cd" providerId="ADAL" clId="{AEC9B265-57EE-44D0-8290-523279BD63B2}" dt="2020-08-21T17:06:50.022" v="131" actId="478"/>
        <pc:sldMkLst>
          <pc:docMk/>
          <pc:sldMk cId="1724328890" sldId="2214"/>
        </pc:sldMkLst>
        <pc:spChg chg="mod">
          <ac:chgData name="Meredith Wegley" userId="f632d672-3520-4af3-9425-5b4e332ac0cd" providerId="ADAL" clId="{AEC9B265-57EE-44D0-8290-523279BD63B2}" dt="2020-08-21T17:06:45.343" v="130" actId="1035"/>
          <ac:spMkLst>
            <pc:docMk/>
            <pc:sldMk cId="1724328890" sldId="2214"/>
            <ac:spMk id="2" creationId="{B070A1CC-F581-4160-BB7C-286DD73DB79A}"/>
          </ac:spMkLst>
        </pc:spChg>
        <pc:spChg chg="add del">
          <ac:chgData name="Meredith Wegley" userId="f632d672-3520-4af3-9425-5b4e332ac0cd" providerId="ADAL" clId="{AEC9B265-57EE-44D0-8290-523279BD63B2}" dt="2020-08-21T17:06:50.022" v="131" actId="478"/>
          <ac:spMkLst>
            <pc:docMk/>
            <pc:sldMk cId="1724328890" sldId="2214"/>
            <ac:spMk id="4" creationId="{2EF7C6CD-2443-47E0-97B5-6F511E1C7C71}"/>
          </ac:spMkLst>
        </pc:spChg>
        <pc:spChg chg="mod">
          <ac:chgData name="Meredith Wegley" userId="f632d672-3520-4af3-9425-5b4e332ac0cd" providerId="ADAL" clId="{AEC9B265-57EE-44D0-8290-523279BD63B2}" dt="2020-08-21T17:06:45.343" v="130" actId="1035"/>
          <ac:spMkLst>
            <pc:docMk/>
            <pc:sldMk cId="1724328890" sldId="2214"/>
            <ac:spMk id="7" creationId="{6AABFE70-C0B4-473C-9F72-DA7A733C8AC5}"/>
          </ac:spMkLst>
        </pc:spChg>
        <pc:spChg chg="mod">
          <ac:chgData name="Meredith Wegley" userId="f632d672-3520-4af3-9425-5b4e332ac0cd" providerId="ADAL" clId="{AEC9B265-57EE-44D0-8290-523279BD63B2}" dt="2020-08-21T17:06:45.343" v="130" actId="1035"/>
          <ac:spMkLst>
            <pc:docMk/>
            <pc:sldMk cId="1724328890" sldId="2214"/>
            <ac:spMk id="11" creationId="{FE05C009-3C65-435F-9E1F-ED95338D9126}"/>
          </ac:spMkLst>
        </pc:spChg>
        <pc:spChg chg="mod">
          <ac:chgData name="Meredith Wegley" userId="f632d672-3520-4af3-9425-5b4e332ac0cd" providerId="ADAL" clId="{AEC9B265-57EE-44D0-8290-523279BD63B2}" dt="2020-08-21T17:06:45.343" v="130" actId="1035"/>
          <ac:spMkLst>
            <pc:docMk/>
            <pc:sldMk cId="1724328890" sldId="2214"/>
            <ac:spMk id="12" creationId="{59066F91-D463-45D4-AB36-D0DDF8B106F8}"/>
          </ac:spMkLst>
        </pc:spChg>
        <pc:spChg chg="mod">
          <ac:chgData name="Meredith Wegley" userId="f632d672-3520-4af3-9425-5b4e332ac0cd" providerId="ADAL" clId="{AEC9B265-57EE-44D0-8290-523279BD63B2}" dt="2020-08-21T17:06:45.343" v="130" actId="1035"/>
          <ac:spMkLst>
            <pc:docMk/>
            <pc:sldMk cId="1724328890" sldId="2214"/>
            <ac:spMk id="13" creationId="{23509762-BECD-4846-BCDE-EDF26BB2A775}"/>
          </ac:spMkLst>
        </pc:spChg>
        <pc:spChg chg="mod">
          <ac:chgData name="Meredith Wegley" userId="f632d672-3520-4af3-9425-5b4e332ac0cd" providerId="ADAL" clId="{AEC9B265-57EE-44D0-8290-523279BD63B2}" dt="2020-08-21T17:06:45.343" v="130" actId="1035"/>
          <ac:spMkLst>
            <pc:docMk/>
            <pc:sldMk cId="1724328890" sldId="2214"/>
            <ac:spMk id="37" creationId="{6AADACC8-4AA4-4B6C-A1D7-00624E860A94}"/>
          </ac:spMkLst>
        </pc:spChg>
        <pc:spChg chg="mod">
          <ac:chgData name="Meredith Wegley" userId="f632d672-3520-4af3-9425-5b4e332ac0cd" providerId="ADAL" clId="{AEC9B265-57EE-44D0-8290-523279BD63B2}" dt="2020-08-21T17:06:45.343" v="130" actId="1035"/>
          <ac:spMkLst>
            <pc:docMk/>
            <pc:sldMk cId="1724328890" sldId="2214"/>
            <ac:spMk id="58" creationId="{BA09181E-3115-48CD-9BBC-ACD5AF81E75C}"/>
          </ac:spMkLst>
        </pc:spChg>
        <pc:spChg chg="mod">
          <ac:chgData name="Meredith Wegley" userId="f632d672-3520-4af3-9425-5b4e332ac0cd" providerId="ADAL" clId="{AEC9B265-57EE-44D0-8290-523279BD63B2}" dt="2020-08-21T17:06:45.343" v="130" actId="1035"/>
          <ac:spMkLst>
            <pc:docMk/>
            <pc:sldMk cId="1724328890" sldId="2214"/>
            <ac:spMk id="60" creationId="{EBFDC7B0-A078-4FDA-B4BE-59AB208E74B3}"/>
          </ac:spMkLst>
        </pc:spChg>
        <pc:spChg chg="mod">
          <ac:chgData name="Meredith Wegley" userId="f632d672-3520-4af3-9425-5b4e332ac0cd" providerId="ADAL" clId="{AEC9B265-57EE-44D0-8290-523279BD63B2}" dt="2020-08-21T17:06:45.343" v="130" actId="1035"/>
          <ac:spMkLst>
            <pc:docMk/>
            <pc:sldMk cId="1724328890" sldId="2214"/>
            <ac:spMk id="61" creationId="{F136EFB9-DFB8-446E-9944-4EA3E6C653B3}"/>
          </ac:spMkLst>
        </pc:spChg>
        <pc:spChg chg="mod">
          <ac:chgData name="Meredith Wegley" userId="f632d672-3520-4af3-9425-5b4e332ac0cd" providerId="ADAL" clId="{AEC9B265-57EE-44D0-8290-523279BD63B2}" dt="2020-08-21T17:06:45.343" v="130" actId="1035"/>
          <ac:spMkLst>
            <pc:docMk/>
            <pc:sldMk cId="1724328890" sldId="2214"/>
            <ac:spMk id="63" creationId="{675F58A3-13DD-4697-A956-D0EF90531540}"/>
          </ac:spMkLst>
        </pc:spChg>
        <pc:spChg chg="mod">
          <ac:chgData name="Meredith Wegley" userId="f632d672-3520-4af3-9425-5b4e332ac0cd" providerId="ADAL" clId="{AEC9B265-57EE-44D0-8290-523279BD63B2}" dt="2020-08-21T17:06:45.343" v="130" actId="1035"/>
          <ac:spMkLst>
            <pc:docMk/>
            <pc:sldMk cId="1724328890" sldId="2214"/>
            <ac:spMk id="64" creationId="{0A985CA3-A2D8-4859-A12B-9B1436A66785}"/>
          </ac:spMkLst>
        </pc:spChg>
        <pc:spChg chg="mod">
          <ac:chgData name="Meredith Wegley" userId="f632d672-3520-4af3-9425-5b4e332ac0cd" providerId="ADAL" clId="{AEC9B265-57EE-44D0-8290-523279BD63B2}" dt="2020-08-21T17:06:45.343" v="130" actId="1035"/>
          <ac:spMkLst>
            <pc:docMk/>
            <pc:sldMk cId="1724328890" sldId="2214"/>
            <ac:spMk id="66" creationId="{230703B9-A6F7-426B-9288-08F94DDCB645}"/>
          </ac:spMkLst>
        </pc:spChg>
        <pc:spChg chg="mod">
          <ac:chgData name="Meredith Wegley" userId="f632d672-3520-4af3-9425-5b4e332ac0cd" providerId="ADAL" clId="{AEC9B265-57EE-44D0-8290-523279BD63B2}" dt="2020-08-21T17:06:45.343" v="130" actId="1035"/>
          <ac:spMkLst>
            <pc:docMk/>
            <pc:sldMk cId="1724328890" sldId="2214"/>
            <ac:spMk id="67" creationId="{A7DD6CF8-14EA-47ED-B816-59ACB160E6B3}"/>
          </ac:spMkLst>
        </pc:spChg>
        <pc:spChg chg="mod">
          <ac:chgData name="Meredith Wegley" userId="f632d672-3520-4af3-9425-5b4e332ac0cd" providerId="ADAL" clId="{AEC9B265-57EE-44D0-8290-523279BD63B2}" dt="2020-08-21T17:06:45.343" v="130" actId="1035"/>
          <ac:spMkLst>
            <pc:docMk/>
            <pc:sldMk cId="1724328890" sldId="2214"/>
            <ac:spMk id="69" creationId="{253ADD78-34E5-4A9D-9308-DE0ACF72A61C}"/>
          </ac:spMkLst>
        </pc:spChg>
        <pc:spChg chg="mod">
          <ac:chgData name="Meredith Wegley" userId="f632d672-3520-4af3-9425-5b4e332ac0cd" providerId="ADAL" clId="{AEC9B265-57EE-44D0-8290-523279BD63B2}" dt="2020-08-21T17:06:45.343" v="130" actId="1035"/>
          <ac:spMkLst>
            <pc:docMk/>
            <pc:sldMk cId="1724328890" sldId="2214"/>
            <ac:spMk id="70" creationId="{712B5EB6-33CA-4CF6-A432-FE6D99072CFF}"/>
          </ac:spMkLst>
        </pc:spChg>
        <pc:spChg chg="mod">
          <ac:chgData name="Meredith Wegley" userId="f632d672-3520-4af3-9425-5b4e332ac0cd" providerId="ADAL" clId="{AEC9B265-57EE-44D0-8290-523279BD63B2}" dt="2020-08-21T17:06:45.343" v="130" actId="1035"/>
          <ac:spMkLst>
            <pc:docMk/>
            <pc:sldMk cId="1724328890" sldId="2214"/>
            <ac:spMk id="72" creationId="{E892D101-B83F-4561-8028-312339637E51}"/>
          </ac:spMkLst>
        </pc:spChg>
        <pc:spChg chg="mod">
          <ac:chgData name="Meredith Wegley" userId="f632d672-3520-4af3-9425-5b4e332ac0cd" providerId="ADAL" clId="{AEC9B265-57EE-44D0-8290-523279BD63B2}" dt="2020-08-21T17:06:45.343" v="130" actId="1035"/>
          <ac:spMkLst>
            <pc:docMk/>
            <pc:sldMk cId="1724328890" sldId="2214"/>
            <ac:spMk id="74" creationId="{9B434FA2-6566-4AE5-B30C-C136A61DC697}"/>
          </ac:spMkLst>
        </pc:spChg>
        <pc:spChg chg="mod">
          <ac:chgData name="Meredith Wegley" userId="f632d672-3520-4af3-9425-5b4e332ac0cd" providerId="ADAL" clId="{AEC9B265-57EE-44D0-8290-523279BD63B2}" dt="2020-08-21T17:06:45.343" v="130" actId="1035"/>
          <ac:spMkLst>
            <pc:docMk/>
            <pc:sldMk cId="1724328890" sldId="2214"/>
            <ac:spMk id="75" creationId="{BA312FBA-E4D9-4033-B91C-55142F6C79BC}"/>
          </ac:spMkLst>
        </pc:spChg>
        <pc:spChg chg="mod">
          <ac:chgData name="Meredith Wegley" userId="f632d672-3520-4af3-9425-5b4e332ac0cd" providerId="ADAL" clId="{AEC9B265-57EE-44D0-8290-523279BD63B2}" dt="2020-08-21T17:06:45.343" v="130" actId="1035"/>
          <ac:spMkLst>
            <pc:docMk/>
            <pc:sldMk cId="1724328890" sldId="2214"/>
            <ac:spMk id="76" creationId="{1A113FE7-D415-40D0-9A80-A83FC1467234}"/>
          </ac:spMkLst>
        </pc:spChg>
        <pc:spChg chg="mod">
          <ac:chgData name="Meredith Wegley" userId="f632d672-3520-4af3-9425-5b4e332ac0cd" providerId="ADAL" clId="{AEC9B265-57EE-44D0-8290-523279BD63B2}" dt="2020-08-21T17:06:45.343" v="130" actId="1035"/>
          <ac:spMkLst>
            <pc:docMk/>
            <pc:sldMk cId="1724328890" sldId="2214"/>
            <ac:spMk id="77" creationId="{0C8E9BFE-4F50-4DAB-8AD9-5B37EB4455B0}"/>
          </ac:spMkLst>
        </pc:spChg>
        <pc:spChg chg="mod">
          <ac:chgData name="Meredith Wegley" userId="f632d672-3520-4af3-9425-5b4e332ac0cd" providerId="ADAL" clId="{AEC9B265-57EE-44D0-8290-523279BD63B2}" dt="2020-08-21T17:06:45.343" v="130" actId="1035"/>
          <ac:spMkLst>
            <pc:docMk/>
            <pc:sldMk cId="1724328890" sldId="2214"/>
            <ac:spMk id="78" creationId="{AA39C0F3-AD5B-488D-A26C-1BC87E81CAD5}"/>
          </ac:spMkLst>
        </pc:spChg>
        <pc:spChg chg="mod">
          <ac:chgData name="Meredith Wegley" userId="f632d672-3520-4af3-9425-5b4e332ac0cd" providerId="ADAL" clId="{AEC9B265-57EE-44D0-8290-523279BD63B2}" dt="2020-08-21T17:06:45.343" v="130" actId="1035"/>
          <ac:spMkLst>
            <pc:docMk/>
            <pc:sldMk cId="1724328890" sldId="2214"/>
            <ac:spMk id="80" creationId="{65B2C270-FD12-4E7E-BE0B-1CF7C606EE99}"/>
          </ac:spMkLst>
        </pc:spChg>
        <pc:spChg chg="mod">
          <ac:chgData name="Meredith Wegley" userId="f632d672-3520-4af3-9425-5b4e332ac0cd" providerId="ADAL" clId="{AEC9B265-57EE-44D0-8290-523279BD63B2}" dt="2020-08-21T17:06:45.343" v="130" actId="1035"/>
          <ac:spMkLst>
            <pc:docMk/>
            <pc:sldMk cId="1724328890" sldId="2214"/>
            <ac:spMk id="82" creationId="{AC637574-3C82-4BD6-95AE-FDF635F1F688}"/>
          </ac:spMkLst>
        </pc:spChg>
        <pc:spChg chg="mod">
          <ac:chgData name="Meredith Wegley" userId="f632d672-3520-4af3-9425-5b4e332ac0cd" providerId="ADAL" clId="{AEC9B265-57EE-44D0-8290-523279BD63B2}" dt="2020-08-21T17:06:45.343" v="130" actId="1035"/>
          <ac:spMkLst>
            <pc:docMk/>
            <pc:sldMk cId="1724328890" sldId="2214"/>
            <ac:spMk id="83" creationId="{F6A73E0F-16E3-4353-A511-ABDF0B7EF01A}"/>
          </ac:spMkLst>
        </pc:spChg>
        <pc:spChg chg="mod">
          <ac:chgData name="Meredith Wegley" userId="f632d672-3520-4af3-9425-5b4e332ac0cd" providerId="ADAL" clId="{AEC9B265-57EE-44D0-8290-523279BD63B2}" dt="2020-08-21T17:06:45.343" v="130" actId="1035"/>
          <ac:spMkLst>
            <pc:docMk/>
            <pc:sldMk cId="1724328890" sldId="2214"/>
            <ac:spMk id="84" creationId="{D2F2A67F-D9AE-4E5A-A219-93926BC1ECFD}"/>
          </ac:spMkLst>
        </pc:spChg>
        <pc:spChg chg="mod">
          <ac:chgData name="Meredith Wegley" userId="f632d672-3520-4af3-9425-5b4e332ac0cd" providerId="ADAL" clId="{AEC9B265-57EE-44D0-8290-523279BD63B2}" dt="2020-08-21T17:06:45.343" v="130" actId="1035"/>
          <ac:spMkLst>
            <pc:docMk/>
            <pc:sldMk cId="1724328890" sldId="2214"/>
            <ac:spMk id="85" creationId="{07C703C8-4C1B-4681-9463-45C7C221E749}"/>
          </ac:spMkLst>
        </pc:spChg>
        <pc:spChg chg="mod">
          <ac:chgData name="Meredith Wegley" userId="f632d672-3520-4af3-9425-5b4e332ac0cd" providerId="ADAL" clId="{AEC9B265-57EE-44D0-8290-523279BD63B2}" dt="2020-08-21T17:06:45.343" v="130" actId="1035"/>
          <ac:spMkLst>
            <pc:docMk/>
            <pc:sldMk cId="1724328890" sldId="2214"/>
            <ac:spMk id="86" creationId="{B54C18B8-3BDC-4BB2-9BCB-F7ED7DDB1718}"/>
          </ac:spMkLst>
        </pc:spChg>
        <pc:spChg chg="mod">
          <ac:chgData name="Meredith Wegley" userId="f632d672-3520-4af3-9425-5b4e332ac0cd" providerId="ADAL" clId="{AEC9B265-57EE-44D0-8290-523279BD63B2}" dt="2020-08-21T17:06:45.343" v="130" actId="1035"/>
          <ac:spMkLst>
            <pc:docMk/>
            <pc:sldMk cId="1724328890" sldId="2214"/>
            <ac:spMk id="88" creationId="{0EE86FAA-199A-412D-858A-0BB7D1BEE287}"/>
          </ac:spMkLst>
        </pc:spChg>
        <pc:spChg chg="mod">
          <ac:chgData name="Meredith Wegley" userId="f632d672-3520-4af3-9425-5b4e332ac0cd" providerId="ADAL" clId="{AEC9B265-57EE-44D0-8290-523279BD63B2}" dt="2020-08-21T17:06:45.343" v="130" actId="1035"/>
          <ac:spMkLst>
            <pc:docMk/>
            <pc:sldMk cId="1724328890" sldId="2214"/>
            <ac:spMk id="89" creationId="{EA862663-4743-4093-9F86-176B0D375521}"/>
          </ac:spMkLst>
        </pc:spChg>
        <pc:spChg chg="mod">
          <ac:chgData name="Meredith Wegley" userId="f632d672-3520-4af3-9425-5b4e332ac0cd" providerId="ADAL" clId="{AEC9B265-57EE-44D0-8290-523279BD63B2}" dt="2020-08-21T17:06:45.343" v="130" actId="1035"/>
          <ac:spMkLst>
            <pc:docMk/>
            <pc:sldMk cId="1724328890" sldId="2214"/>
            <ac:spMk id="90" creationId="{76EB6253-94CF-47D3-828B-35988B230064}"/>
          </ac:spMkLst>
        </pc:spChg>
        <pc:spChg chg="mod">
          <ac:chgData name="Meredith Wegley" userId="f632d672-3520-4af3-9425-5b4e332ac0cd" providerId="ADAL" clId="{AEC9B265-57EE-44D0-8290-523279BD63B2}" dt="2020-08-21T17:06:45.343" v="130" actId="1035"/>
          <ac:spMkLst>
            <pc:docMk/>
            <pc:sldMk cId="1724328890" sldId="2214"/>
            <ac:spMk id="146" creationId="{76CCCF32-4528-4B54-B9E9-AA4E7A6EFD84}"/>
          </ac:spMkLst>
        </pc:spChg>
        <pc:spChg chg="mod">
          <ac:chgData name="Meredith Wegley" userId="f632d672-3520-4af3-9425-5b4e332ac0cd" providerId="ADAL" clId="{AEC9B265-57EE-44D0-8290-523279BD63B2}" dt="2020-08-21T17:06:45.343" v="130" actId="1035"/>
          <ac:spMkLst>
            <pc:docMk/>
            <pc:sldMk cId="1724328890" sldId="2214"/>
            <ac:spMk id="148" creationId="{8DC8192E-2983-4B1E-A942-324207F48974}"/>
          </ac:spMkLst>
        </pc:spChg>
        <pc:spChg chg="mod">
          <ac:chgData name="Meredith Wegley" userId="f632d672-3520-4af3-9425-5b4e332ac0cd" providerId="ADAL" clId="{AEC9B265-57EE-44D0-8290-523279BD63B2}" dt="2020-08-21T17:06:45.343" v="130" actId="1035"/>
          <ac:spMkLst>
            <pc:docMk/>
            <pc:sldMk cId="1724328890" sldId="2214"/>
            <ac:spMk id="149" creationId="{92B294FF-FC0C-466B-ADCB-0F5600FC3919}"/>
          </ac:spMkLst>
        </pc:spChg>
        <pc:spChg chg="mod">
          <ac:chgData name="Meredith Wegley" userId="f632d672-3520-4af3-9425-5b4e332ac0cd" providerId="ADAL" clId="{AEC9B265-57EE-44D0-8290-523279BD63B2}" dt="2020-08-21T17:06:45.343" v="130" actId="1035"/>
          <ac:spMkLst>
            <pc:docMk/>
            <pc:sldMk cId="1724328890" sldId="2214"/>
            <ac:spMk id="150" creationId="{C90DB841-7B6A-4187-93B7-1CC41519CBC4}"/>
          </ac:spMkLst>
        </pc:spChg>
        <pc:spChg chg="mod">
          <ac:chgData name="Meredith Wegley" userId="f632d672-3520-4af3-9425-5b4e332ac0cd" providerId="ADAL" clId="{AEC9B265-57EE-44D0-8290-523279BD63B2}" dt="2020-08-21T17:06:45.343" v="130" actId="1035"/>
          <ac:spMkLst>
            <pc:docMk/>
            <pc:sldMk cId="1724328890" sldId="2214"/>
            <ac:spMk id="151" creationId="{0CEC75C3-ED72-44BB-BA86-8A128F83AFEA}"/>
          </ac:spMkLst>
        </pc:spChg>
        <pc:grpChg chg="mod">
          <ac:chgData name="Meredith Wegley" userId="f632d672-3520-4af3-9425-5b4e332ac0cd" providerId="ADAL" clId="{AEC9B265-57EE-44D0-8290-523279BD63B2}" dt="2020-08-21T17:06:45.343" v="130" actId="1035"/>
          <ac:grpSpMkLst>
            <pc:docMk/>
            <pc:sldMk cId="1724328890" sldId="2214"/>
            <ac:grpSpMk id="3" creationId="{839B72AA-09F2-473C-A21E-30960964727C}"/>
          </ac:grpSpMkLst>
        </pc:grpChg>
        <pc:grpChg chg="mod">
          <ac:chgData name="Meredith Wegley" userId="f632d672-3520-4af3-9425-5b4e332ac0cd" providerId="ADAL" clId="{AEC9B265-57EE-44D0-8290-523279BD63B2}" dt="2020-08-21T17:06:45.343" v="130" actId="1035"/>
          <ac:grpSpMkLst>
            <pc:docMk/>
            <pc:sldMk cId="1724328890" sldId="2214"/>
            <ac:grpSpMk id="6" creationId="{B95C5ACC-8C31-4E39-8C5E-EA395954BD63}"/>
          </ac:grpSpMkLst>
        </pc:grpChg>
        <pc:grpChg chg="mod">
          <ac:chgData name="Meredith Wegley" userId="f632d672-3520-4af3-9425-5b4e332ac0cd" providerId="ADAL" clId="{AEC9B265-57EE-44D0-8290-523279BD63B2}" dt="2020-08-21T17:06:45.343" v="130" actId="1035"/>
          <ac:grpSpMkLst>
            <pc:docMk/>
            <pc:sldMk cId="1724328890" sldId="2214"/>
            <ac:grpSpMk id="8" creationId="{96B5C8F7-0874-46BA-94D5-12A8AA47D08D}"/>
          </ac:grpSpMkLst>
        </pc:grpChg>
        <pc:grpChg chg="mod">
          <ac:chgData name="Meredith Wegley" userId="f632d672-3520-4af3-9425-5b4e332ac0cd" providerId="ADAL" clId="{AEC9B265-57EE-44D0-8290-523279BD63B2}" dt="2020-08-21T17:06:45.343" v="130" actId="1035"/>
          <ac:grpSpMkLst>
            <pc:docMk/>
            <pc:sldMk cId="1724328890" sldId="2214"/>
            <ac:grpSpMk id="14" creationId="{B9E28997-ACF5-4A12-AC62-B3E15F3AC638}"/>
          </ac:grpSpMkLst>
        </pc:grpChg>
        <pc:grpChg chg="mod">
          <ac:chgData name="Meredith Wegley" userId="f632d672-3520-4af3-9425-5b4e332ac0cd" providerId="ADAL" clId="{AEC9B265-57EE-44D0-8290-523279BD63B2}" dt="2020-08-21T17:06:45.343" v="130" actId="1035"/>
          <ac:grpSpMkLst>
            <pc:docMk/>
            <pc:sldMk cId="1724328890" sldId="2214"/>
            <ac:grpSpMk id="15" creationId="{5CD2C522-7DF4-4396-ABA2-BE1E5E05D5E7}"/>
          </ac:grpSpMkLst>
        </pc:grpChg>
        <pc:grpChg chg="mod">
          <ac:chgData name="Meredith Wegley" userId="f632d672-3520-4af3-9425-5b4e332ac0cd" providerId="ADAL" clId="{AEC9B265-57EE-44D0-8290-523279BD63B2}" dt="2020-08-21T17:06:45.343" v="130" actId="1035"/>
          <ac:grpSpMkLst>
            <pc:docMk/>
            <pc:sldMk cId="1724328890" sldId="2214"/>
            <ac:grpSpMk id="18" creationId="{CFD774C3-859D-4439-9C0D-ED3FD0E6F9A3}"/>
          </ac:grpSpMkLst>
        </pc:grpChg>
        <pc:grpChg chg="mod">
          <ac:chgData name="Meredith Wegley" userId="f632d672-3520-4af3-9425-5b4e332ac0cd" providerId="ADAL" clId="{AEC9B265-57EE-44D0-8290-523279BD63B2}" dt="2020-08-21T17:06:45.343" v="130" actId="1035"/>
          <ac:grpSpMkLst>
            <pc:docMk/>
            <pc:sldMk cId="1724328890" sldId="2214"/>
            <ac:grpSpMk id="57" creationId="{2B3E9D42-47D9-4F04-A5D9-83BCFCAD3670}"/>
          </ac:grpSpMkLst>
        </pc:grpChg>
        <pc:grpChg chg="mod">
          <ac:chgData name="Meredith Wegley" userId="f632d672-3520-4af3-9425-5b4e332ac0cd" providerId="ADAL" clId="{AEC9B265-57EE-44D0-8290-523279BD63B2}" dt="2020-08-21T17:06:45.343" v="130" actId="1035"/>
          <ac:grpSpMkLst>
            <pc:docMk/>
            <pc:sldMk cId="1724328890" sldId="2214"/>
            <ac:grpSpMk id="59" creationId="{360F052E-2D90-40B3-AC9B-EADE1C781060}"/>
          </ac:grpSpMkLst>
        </pc:grpChg>
        <pc:grpChg chg="mod">
          <ac:chgData name="Meredith Wegley" userId="f632d672-3520-4af3-9425-5b4e332ac0cd" providerId="ADAL" clId="{AEC9B265-57EE-44D0-8290-523279BD63B2}" dt="2020-08-21T17:06:45.343" v="130" actId="1035"/>
          <ac:grpSpMkLst>
            <pc:docMk/>
            <pc:sldMk cId="1724328890" sldId="2214"/>
            <ac:grpSpMk id="62" creationId="{29DEFB98-1C9B-4BE9-A85F-C534974AF795}"/>
          </ac:grpSpMkLst>
        </pc:grpChg>
        <pc:grpChg chg="mod">
          <ac:chgData name="Meredith Wegley" userId="f632d672-3520-4af3-9425-5b4e332ac0cd" providerId="ADAL" clId="{AEC9B265-57EE-44D0-8290-523279BD63B2}" dt="2020-08-21T17:06:45.343" v="130" actId="1035"/>
          <ac:grpSpMkLst>
            <pc:docMk/>
            <pc:sldMk cId="1724328890" sldId="2214"/>
            <ac:grpSpMk id="65" creationId="{786F4683-DFBE-4072-9C4A-91AD29E68A3A}"/>
          </ac:grpSpMkLst>
        </pc:grpChg>
        <pc:grpChg chg="mod">
          <ac:chgData name="Meredith Wegley" userId="f632d672-3520-4af3-9425-5b4e332ac0cd" providerId="ADAL" clId="{AEC9B265-57EE-44D0-8290-523279BD63B2}" dt="2020-08-21T17:06:45.343" v="130" actId="1035"/>
          <ac:grpSpMkLst>
            <pc:docMk/>
            <pc:sldMk cId="1724328890" sldId="2214"/>
            <ac:grpSpMk id="68" creationId="{1F1FC6CB-6DE1-448C-9212-E8E364D858EF}"/>
          </ac:grpSpMkLst>
        </pc:grpChg>
        <pc:grpChg chg="mod">
          <ac:chgData name="Meredith Wegley" userId="f632d672-3520-4af3-9425-5b4e332ac0cd" providerId="ADAL" clId="{AEC9B265-57EE-44D0-8290-523279BD63B2}" dt="2020-08-21T17:06:45.343" v="130" actId="1035"/>
          <ac:grpSpMkLst>
            <pc:docMk/>
            <pc:sldMk cId="1724328890" sldId="2214"/>
            <ac:grpSpMk id="71" creationId="{D2357254-146E-4E4F-851F-12DE32BE1321}"/>
          </ac:grpSpMkLst>
        </pc:grpChg>
        <pc:grpChg chg="mod">
          <ac:chgData name="Meredith Wegley" userId="f632d672-3520-4af3-9425-5b4e332ac0cd" providerId="ADAL" clId="{AEC9B265-57EE-44D0-8290-523279BD63B2}" dt="2020-08-21T17:06:45.343" v="130" actId="1035"/>
          <ac:grpSpMkLst>
            <pc:docMk/>
            <pc:sldMk cId="1724328890" sldId="2214"/>
            <ac:grpSpMk id="73" creationId="{1755135D-F257-4384-9A6E-3CC78591F71B}"/>
          </ac:grpSpMkLst>
        </pc:grpChg>
        <pc:grpChg chg="mod">
          <ac:chgData name="Meredith Wegley" userId="f632d672-3520-4af3-9425-5b4e332ac0cd" providerId="ADAL" clId="{AEC9B265-57EE-44D0-8290-523279BD63B2}" dt="2020-08-21T17:06:45.343" v="130" actId="1035"/>
          <ac:grpSpMkLst>
            <pc:docMk/>
            <pc:sldMk cId="1724328890" sldId="2214"/>
            <ac:grpSpMk id="79" creationId="{1547FED9-18B2-40C7-93CD-7E1B22747362}"/>
          </ac:grpSpMkLst>
        </pc:grpChg>
        <pc:grpChg chg="mod">
          <ac:chgData name="Meredith Wegley" userId="f632d672-3520-4af3-9425-5b4e332ac0cd" providerId="ADAL" clId="{AEC9B265-57EE-44D0-8290-523279BD63B2}" dt="2020-08-21T17:06:45.343" v="130" actId="1035"/>
          <ac:grpSpMkLst>
            <pc:docMk/>
            <pc:sldMk cId="1724328890" sldId="2214"/>
            <ac:grpSpMk id="81" creationId="{0FDDCA7F-1872-45AB-B089-1846D412BBB7}"/>
          </ac:grpSpMkLst>
        </pc:grpChg>
        <pc:grpChg chg="mod">
          <ac:chgData name="Meredith Wegley" userId="f632d672-3520-4af3-9425-5b4e332ac0cd" providerId="ADAL" clId="{AEC9B265-57EE-44D0-8290-523279BD63B2}" dt="2020-08-21T17:06:45.343" v="130" actId="1035"/>
          <ac:grpSpMkLst>
            <pc:docMk/>
            <pc:sldMk cId="1724328890" sldId="2214"/>
            <ac:grpSpMk id="87" creationId="{BA838B57-4402-41A3-9422-3FEE2A627C27}"/>
          </ac:grpSpMkLst>
        </pc:grpChg>
        <pc:picChg chg="mod">
          <ac:chgData name="Meredith Wegley" userId="f632d672-3520-4af3-9425-5b4e332ac0cd" providerId="ADAL" clId="{AEC9B265-57EE-44D0-8290-523279BD63B2}" dt="2020-08-21T17:06:45.343" v="130" actId="1035"/>
          <ac:picMkLst>
            <pc:docMk/>
            <pc:sldMk cId="1724328890" sldId="2214"/>
            <ac:picMk id="29" creationId="{35244B51-95C9-4168-9029-12A324AC917B}"/>
          </ac:picMkLst>
        </pc:picChg>
        <pc:picChg chg="mod">
          <ac:chgData name="Meredith Wegley" userId="f632d672-3520-4af3-9425-5b4e332ac0cd" providerId="ADAL" clId="{AEC9B265-57EE-44D0-8290-523279BD63B2}" dt="2020-08-21T17:06:45.343" v="130" actId="1035"/>
          <ac:picMkLst>
            <pc:docMk/>
            <pc:sldMk cId="1724328890" sldId="2214"/>
            <ac:picMk id="30" creationId="{87921CB8-CEAD-447D-AA83-C57BFF8142F7}"/>
          </ac:picMkLst>
        </pc:picChg>
        <pc:picChg chg="mod">
          <ac:chgData name="Meredith Wegley" userId="f632d672-3520-4af3-9425-5b4e332ac0cd" providerId="ADAL" clId="{AEC9B265-57EE-44D0-8290-523279BD63B2}" dt="2020-08-21T17:06:45.343" v="130" actId="1035"/>
          <ac:picMkLst>
            <pc:docMk/>
            <pc:sldMk cId="1724328890" sldId="2214"/>
            <ac:picMk id="31" creationId="{744289E2-66BC-482A-B7B1-92B995F7069E}"/>
          </ac:picMkLst>
        </pc:picChg>
        <pc:picChg chg="mod">
          <ac:chgData name="Meredith Wegley" userId="f632d672-3520-4af3-9425-5b4e332ac0cd" providerId="ADAL" clId="{AEC9B265-57EE-44D0-8290-523279BD63B2}" dt="2020-08-21T17:06:45.343" v="130" actId="1035"/>
          <ac:picMkLst>
            <pc:docMk/>
            <pc:sldMk cId="1724328890" sldId="2214"/>
            <ac:picMk id="33" creationId="{EE689BF8-BA42-452B-B5F4-0A538AAD14CB}"/>
          </ac:picMkLst>
        </pc:picChg>
        <pc:picChg chg="mod">
          <ac:chgData name="Meredith Wegley" userId="f632d672-3520-4af3-9425-5b4e332ac0cd" providerId="ADAL" clId="{AEC9B265-57EE-44D0-8290-523279BD63B2}" dt="2020-08-21T17:06:45.343" v="130" actId="1035"/>
          <ac:picMkLst>
            <pc:docMk/>
            <pc:sldMk cId="1724328890" sldId="2214"/>
            <ac:picMk id="35" creationId="{74B624D2-D540-4F61-B992-AD3550A54B3A}"/>
          </ac:picMkLst>
        </pc:picChg>
        <pc:picChg chg="mod">
          <ac:chgData name="Meredith Wegley" userId="f632d672-3520-4af3-9425-5b4e332ac0cd" providerId="ADAL" clId="{AEC9B265-57EE-44D0-8290-523279BD63B2}" dt="2020-08-21T17:06:45.343" v="130" actId="1035"/>
          <ac:picMkLst>
            <pc:docMk/>
            <pc:sldMk cId="1724328890" sldId="2214"/>
            <ac:picMk id="36" creationId="{85ED059E-C907-41E2-A08D-C0D25DE3237B}"/>
          </ac:picMkLst>
        </pc:picChg>
        <pc:picChg chg="mod">
          <ac:chgData name="Meredith Wegley" userId="f632d672-3520-4af3-9425-5b4e332ac0cd" providerId="ADAL" clId="{AEC9B265-57EE-44D0-8290-523279BD63B2}" dt="2020-08-21T17:06:45.343" v="130" actId="1035"/>
          <ac:picMkLst>
            <pc:docMk/>
            <pc:sldMk cId="1724328890" sldId="2214"/>
            <ac:picMk id="39" creationId="{FE9526FE-EF12-4336-A017-66656369C961}"/>
          </ac:picMkLst>
        </pc:picChg>
        <pc:picChg chg="mod">
          <ac:chgData name="Meredith Wegley" userId="f632d672-3520-4af3-9425-5b4e332ac0cd" providerId="ADAL" clId="{AEC9B265-57EE-44D0-8290-523279BD63B2}" dt="2020-08-21T17:06:45.343" v="130" actId="1035"/>
          <ac:picMkLst>
            <pc:docMk/>
            <pc:sldMk cId="1724328890" sldId="2214"/>
            <ac:picMk id="42" creationId="{7B16BF2F-A4AD-4CCB-B7B7-9E1AE3A1EBB5}"/>
          </ac:picMkLst>
        </pc:picChg>
        <pc:picChg chg="mod">
          <ac:chgData name="Meredith Wegley" userId="f632d672-3520-4af3-9425-5b4e332ac0cd" providerId="ADAL" clId="{AEC9B265-57EE-44D0-8290-523279BD63B2}" dt="2020-08-21T17:06:45.343" v="130" actId="1035"/>
          <ac:picMkLst>
            <pc:docMk/>
            <pc:sldMk cId="1724328890" sldId="2214"/>
            <ac:picMk id="43" creationId="{C42E1B08-526A-406D-BF6C-BF4B7D158A7C}"/>
          </ac:picMkLst>
        </pc:picChg>
        <pc:picChg chg="mod">
          <ac:chgData name="Meredith Wegley" userId="f632d672-3520-4af3-9425-5b4e332ac0cd" providerId="ADAL" clId="{AEC9B265-57EE-44D0-8290-523279BD63B2}" dt="2020-08-21T17:06:45.343" v="130" actId="1035"/>
          <ac:picMkLst>
            <pc:docMk/>
            <pc:sldMk cId="1724328890" sldId="2214"/>
            <ac:picMk id="44" creationId="{EF7E8FD5-BBAE-4075-B64B-C60530C14271}"/>
          </ac:picMkLst>
        </pc:picChg>
        <pc:picChg chg="mod">
          <ac:chgData name="Meredith Wegley" userId="f632d672-3520-4af3-9425-5b4e332ac0cd" providerId="ADAL" clId="{AEC9B265-57EE-44D0-8290-523279BD63B2}" dt="2020-08-21T17:06:45.343" v="130" actId="1035"/>
          <ac:picMkLst>
            <pc:docMk/>
            <pc:sldMk cId="1724328890" sldId="2214"/>
            <ac:picMk id="45" creationId="{47D510EA-BEA2-4B90-9320-5081072677B9}"/>
          </ac:picMkLst>
        </pc:picChg>
        <pc:picChg chg="mod">
          <ac:chgData name="Meredith Wegley" userId="f632d672-3520-4af3-9425-5b4e332ac0cd" providerId="ADAL" clId="{AEC9B265-57EE-44D0-8290-523279BD63B2}" dt="2020-08-21T17:06:45.343" v="130" actId="1035"/>
          <ac:picMkLst>
            <pc:docMk/>
            <pc:sldMk cId="1724328890" sldId="2214"/>
            <ac:picMk id="46" creationId="{E2B94241-18EB-4215-8EE8-4E3202F31883}"/>
          </ac:picMkLst>
        </pc:picChg>
        <pc:picChg chg="mod">
          <ac:chgData name="Meredith Wegley" userId="f632d672-3520-4af3-9425-5b4e332ac0cd" providerId="ADAL" clId="{AEC9B265-57EE-44D0-8290-523279BD63B2}" dt="2020-08-21T17:06:45.343" v="130" actId="1035"/>
          <ac:picMkLst>
            <pc:docMk/>
            <pc:sldMk cId="1724328890" sldId="2214"/>
            <ac:picMk id="47" creationId="{0A6E780B-1842-4FF3-9314-39DDD3EC951C}"/>
          </ac:picMkLst>
        </pc:picChg>
        <pc:picChg chg="mod">
          <ac:chgData name="Meredith Wegley" userId="f632d672-3520-4af3-9425-5b4e332ac0cd" providerId="ADAL" clId="{AEC9B265-57EE-44D0-8290-523279BD63B2}" dt="2020-08-21T17:06:45.343" v="130" actId="1035"/>
          <ac:picMkLst>
            <pc:docMk/>
            <pc:sldMk cId="1724328890" sldId="2214"/>
            <ac:picMk id="147" creationId="{6D1B7CAC-CBDD-450C-A42B-ABF4BA490D9C}"/>
          </ac:picMkLst>
        </pc:picChg>
        <pc:cxnChg chg="mod">
          <ac:chgData name="Meredith Wegley" userId="f632d672-3520-4af3-9425-5b4e332ac0cd" providerId="ADAL" clId="{AEC9B265-57EE-44D0-8290-523279BD63B2}" dt="2020-08-21T17:06:45.343" v="130" actId="1035"/>
          <ac:cxnSpMkLst>
            <pc:docMk/>
            <pc:sldMk cId="1724328890" sldId="2214"/>
            <ac:cxnSpMk id="38" creationId="{5264F913-C6BC-472B-80B5-7CAEC09E4FAC}"/>
          </ac:cxnSpMkLst>
        </pc:cxnChg>
      </pc:sldChg>
      <pc:sldChg chg="addSp delSp modSp mod">
        <pc:chgData name="Meredith Wegley" userId="f632d672-3520-4af3-9425-5b4e332ac0cd" providerId="ADAL" clId="{AEC9B265-57EE-44D0-8290-523279BD63B2}" dt="2020-08-21T17:08:41.821" v="205" actId="478"/>
        <pc:sldMkLst>
          <pc:docMk/>
          <pc:sldMk cId="4267486470" sldId="2216"/>
        </pc:sldMkLst>
        <pc:spChg chg="add del">
          <ac:chgData name="Meredith Wegley" userId="f632d672-3520-4af3-9425-5b4e332ac0cd" providerId="ADAL" clId="{AEC9B265-57EE-44D0-8290-523279BD63B2}" dt="2020-08-21T17:08:40.223" v="204" actId="478"/>
          <ac:spMkLst>
            <pc:docMk/>
            <pc:sldMk cId="4267486470" sldId="2216"/>
            <ac:spMk id="2" creationId="{AFCE16D8-B507-407A-BD60-EB8BDC6DE759}"/>
          </ac:spMkLst>
        </pc:spChg>
        <pc:picChg chg="mod modCrop">
          <ac:chgData name="Meredith Wegley" userId="f632d672-3520-4af3-9425-5b4e332ac0cd" providerId="ADAL" clId="{AEC9B265-57EE-44D0-8290-523279BD63B2}" dt="2020-08-21T17:07:55.878" v="198" actId="1036"/>
          <ac:picMkLst>
            <pc:docMk/>
            <pc:sldMk cId="4267486470" sldId="2216"/>
            <ac:picMk id="3" creationId="{76D3C955-836B-496A-80AF-0650BECC4FE2}"/>
          </ac:picMkLst>
        </pc:picChg>
        <pc:picChg chg="add del mod">
          <ac:chgData name="Meredith Wegley" userId="f632d672-3520-4af3-9425-5b4e332ac0cd" providerId="ADAL" clId="{AEC9B265-57EE-44D0-8290-523279BD63B2}" dt="2020-08-21T17:08:41.821" v="205" actId="478"/>
          <ac:picMkLst>
            <pc:docMk/>
            <pc:sldMk cId="4267486470" sldId="2216"/>
            <ac:picMk id="5" creationId="{845A77C7-5974-4D20-A36C-23387F702EFB}"/>
          </ac:picMkLst>
        </pc:picChg>
        <pc:picChg chg="add mod modCrop">
          <ac:chgData name="Meredith Wegley" userId="f632d672-3520-4af3-9425-5b4e332ac0cd" providerId="ADAL" clId="{AEC9B265-57EE-44D0-8290-523279BD63B2}" dt="2020-08-21T17:08:33.413" v="203" actId="732"/>
          <ac:picMkLst>
            <pc:docMk/>
            <pc:sldMk cId="4267486470" sldId="2216"/>
            <ac:picMk id="7" creationId="{B88851E9-36F3-432C-A6D4-401810F9B3FC}"/>
          </ac:picMkLst>
        </pc:picChg>
      </pc:sldChg>
      <pc:sldChg chg="addSp delSp mod">
        <pc:chgData name="Meredith Wegley" userId="f632d672-3520-4af3-9425-5b4e332ac0cd" providerId="ADAL" clId="{AEC9B265-57EE-44D0-8290-523279BD63B2}" dt="2020-08-21T17:03:26.228" v="2" actId="478"/>
        <pc:sldMkLst>
          <pc:docMk/>
          <pc:sldMk cId="633729110" sldId="2076138216"/>
        </pc:sldMkLst>
        <pc:spChg chg="add del">
          <ac:chgData name="Meredith Wegley" userId="f632d672-3520-4af3-9425-5b4e332ac0cd" providerId="ADAL" clId="{AEC9B265-57EE-44D0-8290-523279BD63B2}" dt="2020-08-21T17:03:26.228" v="2" actId="478"/>
          <ac:spMkLst>
            <pc:docMk/>
            <pc:sldMk cId="633729110" sldId="2076138216"/>
            <ac:spMk id="5" creationId="{6F59751F-2B4B-42EC-965F-11244771A80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Calibri" panose="020F0502020204030204" pitchFamily="34" charset="0"/>
              <a:ea typeface="微软雅黑" panose="020B0503020204020204" pitchFamily="34" charset="-122"/>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DA37B5-42E6-4FC0-BF3A-52D416D10A8D}" type="datetimeFigureOut">
              <a:rPr lang="en-US" altLang="zh-CN" smtClean="0">
                <a:latin typeface="Calibri" panose="020F0502020204030204" pitchFamily="34" charset="0"/>
                <a:ea typeface="微软雅黑" panose="020B0503020204020204" pitchFamily="34" charset="-122"/>
              </a:rPr>
              <a:t>8/21/2020</a:t>
            </a:fld>
            <a:endParaRPr lang="zh-CN" altLang="en-US" dirty="0">
              <a:latin typeface="Calibri" panose="020F0502020204030204" pitchFamily="34" charset="0"/>
              <a:ea typeface="微软雅黑" panose="020B0503020204020204" pitchFamily="34" charset="-122"/>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latin typeface="Calibri" panose="020F0502020204030204" pitchFamily="34" charset="0"/>
              <a:ea typeface="微软雅黑" panose="020B0503020204020204" pitchFamily="34" charset="-122"/>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AEC38C-2AA6-45EB-B7A5-18E42F79037E}" type="slidenum">
              <a:rPr lang="en-US" altLang="zh-CN" smtClean="0">
                <a:latin typeface="Calibri" panose="020F0502020204030204" pitchFamily="34" charset="0"/>
                <a:ea typeface="微软雅黑" panose="020B0503020204020204" pitchFamily="34" charset="-122"/>
              </a:rPr>
              <a:t>‹#›</a:t>
            </a:fld>
            <a:endParaRPr lang="zh-CN" altLang="en-US" dirty="0">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477359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microsoftteams/platform/concepts/authentication/authentication"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cdx.transform.microsoft.com/experience-detail/15448f82-f681-4186-97b5-aa4354435a9a"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cdx.transform.microsoft.com/experience-detail/15448f82-f681-4186-97b5-aa4354435a9a"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icrosoft.github.io/fluent-ui-reac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8/21/2020 1:11 PM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ea typeface="微软雅黑" panose="020B0503020204020204" pitchFamily="34" charset="-122"/>
              <a:cs typeface="+mn-cs"/>
            </a:endParaRPr>
          </a:p>
        </p:txBody>
      </p:sp>
      <p:sp>
        <p:nvSpPr>
          <p:cNvPr id="8" name="Footer Placeholder 4">
            <a:extLst>
              <a:ext uri="{FF2B5EF4-FFF2-40B4-BE49-F238E27FC236}">
                <a16:creationId xmlns:a16="http://schemas.microsoft.com/office/drawing/2014/main" id="{1299AC65-2745-4A9C-94AA-868B0AFED3BE}"/>
              </a:ext>
            </a:extLst>
          </p:cNvPr>
          <p:cNvSpPr txBox="1">
            <a:spLocks/>
          </p:cNvSpPr>
          <p:nvPr/>
        </p:nvSpPr>
        <p:spPr>
          <a:xfrm>
            <a:off x="0" y="8685213"/>
            <a:ext cx="2971800" cy="458787"/>
          </a:xfrm>
          <a:prstGeom prst="rect">
            <a:avLst/>
          </a:prstGeom>
        </p:spPr>
        <p:txBody>
          <a:bodyPr vert="horz" lIns="91440" tIns="45720" rIns="91440" bIns="45720" rtlCol="0" anchor="b"/>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Tree>
    <p:extLst>
      <p:ext uri="{BB962C8B-B14F-4D97-AF65-F5344CB8AC3E}">
        <p14:creationId xmlns:p14="http://schemas.microsoft.com/office/powerpoint/2010/main" val="3727376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latin typeface="Segoe UI" panose="020B0502040204020203" pitchFamily="34" charset="0"/>
                <a:ea typeface="微软雅黑" panose="020B0503020204020204" pitchFamily="34" charset="-122"/>
                <a:cs typeface="Segoe UI" panose="020B0502040204020203" pitchFamily="34" charset="0"/>
              </a:rPr>
              <a:t>Webhook </a:t>
            </a:r>
            <a:r>
              <a:rPr lang="zh-CN" altLang="en-US">
                <a:latin typeface="Segoe UI" panose="020B0502040204020203" pitchFamily="34" charset="0"/>
                <a:ea typeface="微软雅黑" panose="020B0503020204020204" pitchFamily="34" charset="-122"/>
                <a:cs typeface="Segoe UI" panose="020B0502040204020203" pitchFamily="34" charset="0"/>
              </a:rPr>
              <a:t>允许你将 </a:t>
            </a:r>
            <a:r>
              <a:rPr lang="en-US" altLang="zh-CN">
                <a:latin typeface="Segoe UI" panose="020B0502040204020203" pitchFamily="34" charset="0"/>
                <a:ea typeface="微软雅黑" panose="020B0503020204020204" pitchFamily="34" charset="-122"/>
                <a:cs typeface="Segoe UI" panose="020B0502040204020203" pitchFamily="34" charset="0"/>
              </a:rPr>
              <a:t>Web </a:t>
            </a:r>
            <a:r>
              <a:rPr lang="zh-CN" altLang="en-US">
                <a:latin typeface="Segoe UI" panose="020B0502040204020203" pitchFamily="34" charset="0"/>
                <a:ea typeface="微软雅黑" panose="020B0503020204020204" pitchFamily="34" charset="-122"/>
                <a:cs typeface="Segoe UI" panose="020B0502040204020203" pitchFamily="34" charset="0"/>
              </a:rPr>
              <a:t>服务与 </a:t>
            </a:r>
            <a:r>
              <a:rPr lang="en-US" altLang="zh-CN">
                <a:latin typeface="Segoe UI" panose="020B0502040204020203" pitchFamily="34" charset="0"/>
                <a:ea typeface="微软雅黑" panose="020B0503020204020204" pitchFamily="34" charset="-122"/>
                <a:cs typeface="Segoe UI" panose="020B0502040204020203" pitchFamily="34" charset="0"/>
              </a:rPr>
              <a:t>Microsoft Teams </a:t>
            </a:r>
            <a:r>
              <a:rPr lang="zh-CN" altLang="en-US">
                <a:latin typeface="Segoe UI" panose="020B0502040204020203" pitchFamily="34" charset="0"/>
                <a:ea typeface="微软雅黑" panose="020B0503020204020204" pitchFamily="34" charset="-122"/>
                <a:cs typeface="Segoe UI" panose="020B0502040204020203" pitchFamily="34" charset="0"/>
              </a:rPr>
              <a:t>中的频道和团队连接。</a:t>
            </a: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10</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126393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11</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727461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882" b="0" i="0" kern="1200">
              <a:solidFill>
                <a:schemeClr val="tx1"/>
              </a:solidFill>
              <a:effectLst/>
              <a:latin typeface="Segoe UI Light" pitchFamily="34" charset="0"/>
              <a:ea typeface="微软雅黑" panose="020B0503020204020204" pitchFamily="34" charset="-122"/>
              <a:cs typeface="+mn-cs"/>
            </a:endParaRPr>
          </a:p>
          <a:p>
            <a:endParaRPr lang="zh-CN" altLang="en-US" sz="882" b="0" i="0" kern="1200" dirty="0">
              <a:solidFill>
                <a:schemeClr val="tx1"/>
              </a:solidFill>
              <a:effectLst/>
              <a:latin typeface="Segoe UI Light" pitchFamily="34" charset="0"/>
              <a:ea typeface="微软雅黑" panose="020B0503020204020204" pitchFamily="34" charset="-122"/>
              <a:cs typeface="+mn-cs"/>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12</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77252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zh-CN" altLang="en-US" baseline="0">
                <a:latin typeface="Calibri" panose="020F0502020204030204" pitchFamily="34" charset="0"/>
                <a:ea typeface="微软雅黑" panose="020B0503020204020204" pitchFamily="34" charset="-122"/>
              </a:rPr>
              <a:t>演示资源位于：</a:t>
            </a:r>
            <a:r>
              <a:rPr lang="en-US" altLang="zh-CN" baseline="0">
                <a:latin typeface="Calibri" panose="020F0502020204030204" pitchFamily="34" charset="0"/>
                <a:ea typeface="微软雅黑" panose="020B0503020204020204" pitchFamily="34" charset="-122"/>
              </a:rPr>
              <a:t>https://microsoft.sharepoint.com/:w:/t/MOCtoBaselineevents/Eb8M3kJioo5Fh3S0ON6Co20BOrpUwOCderLEhj4uOm1azA?e=R2ca0d</a:t>
            </a:r>
          </a:p>
          <a:p>
            <a:pPr marL="0" indent="0">
              <a:buFontTx/>
              <a:buNone/>
            </a:pPr>
            <a:endParaRPr lang="zh-CN" altLang="en-US" baseline="0"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13</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526945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endParaRPr lang="zh-CN" altLang="en-US">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38534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latin typeface="Calibri" panose="020F0502020204030204" pitchFamily="34" charset="0"/>
                <a:ea typeface="微软雅黑" panose="020B0503020204020204" pitchFamily="34" charset="-122"/>
              </a:rPr>
              <a:t>选项卡是显示交互式内容的页面。</a:t>
            </a:r>
          </a:p>
          <a:p>
            <a:endParaRPr lang="zh-CN" altLang="en-US" baseline="0"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15</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506962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16</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215243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882" b="0" i="0" kern="1200">
              <a:solidFill>
                <a:schemeClr val="tx1"/>
              </a:solidFill>
              <a:effectLst/>
              <a:latin typeface="Segoe UI Light" pitchFamily="34" charset="0"/>
              <a:ea typeface="微软雅黑" panose="020B0503020204020204" pitchFamily="34" charset="-122"/>
              <a:cs typeface="+mn-cs"/>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17</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217956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882" b="0" i="0" kern="1200">
                <a:solidFill>
                  <a:schemeClr val="tx1"/>
                </a:solidFill>
                <a:effectLst/>
                <a:latin typeface="Segoe UI Light" pitchFamily="34" charset="0"/>
                <a:ea typeface="微软雅黑" panose="020B0503020204020204" pitchFamily="34" charset="-122"/>
                <a:cs typeface="+mn-cs"/>
              </a:rPr>
              <a:t>你的 </a:t>
            </a:r>
            <a:r>
              <a:rPr lang="en-US" altLang="zh-CN" sz="882" b="0" i="0" kern="1200">
                <a:solidFill>
                  <a:schemeClr val="tx1"/>
                </a:solidFill>
                <a:effectLst/>
                <a:latin typeface="Segoe UI Light" pitchFamily="34" charset="0"/>
                <a:ea typeface="微软雅黑" panose="020B0503020204020204" pitchFamily="34" charset="-122"/>
                <a:cs typeface="+mn-cs"/>
              </a:rPr>
              <a:t>contentUrl </a:t>
            </a:r>
            <a:r>
              <a:rPr lang="zh-CN" altLang="en-US" sz="882" b="1" i="0" kern="1200">
                <a:solidFill>
                  <a:schemeClr val="tx1"/>
                </a:solidFill>
                <a:effectLst/>
                <a:latin typeface="Segoe UI Light" pitchFamily="34" charset="0"/>
                <a:ea typeface="微软雅黑" panose="020B0503020204020204" pitchFamily="34" charset="-122"/>
                <a:cs typeface="+mn-cs"/>
              </a:rPr>
              <a:t>将被加载到移动 </a:t>
            </a:r>
            <a:r>
              <a:rPr lang="en-US" altLang="zh-CN" sz="882" b="1" i="0" kern="1200">
                <a:solidFill>
                  <a:schemeClr val="tx1"/>
                </a:solidFill>
                <a:effectLst/>
                <a:latin typeface="Segoe UI Light" pitchFamily="34" charset="0"/>
                <a:ea typeface="微软雅黑" panose="020B0503020204020204" pitchFamily="34" charset="-122"/>
                <a:cs typeface="+mn-cs"/>
              </a:rPr>
              <a:t>Teams </a:t>
            </a:r>
            <a:r>
              <a:rPr lang="zh-CN" altLang="en-US" sz="882" b="1" i="0" kern="1200">
                <a:solidFill>
                  <a:schemeClr val="tx1"/>
                </a:solidFill>
                <a:effectLst/>
                <a:latin typeface="Segoe UI Light" pitchFamily="34" charset="0"/>
                <a:ea typeface="微软雅黑" panose="020B0503020204020204" pitchFamily="34" charset="-122"/>
                <a:cs typeface="+mn-cs"/>
              </a:rPr>
              <a:t>客户端</a:t>
            </a:r>
            <a:r>
              <a:rPr lang="zh-CN" altLang="en-US" sz="882" b="0" i="0" kern="1200">
                <a:solidFill>
                  <a:schemeClr val="tx1"/>
                </a:solidFill>
                <a:effectLst/>
                <a:latin typeface="Segoe UI Light" pitchFamily="34" charset="0"/>
                <a:ea typeface="微软雅黑" panose="020B0503020204020204" pitchFamily="34" charset="-122"/>
                <a:cs typeface="+mn-cs"/>
              </a:rPr>
              <a:t>。</a:t>
            </a:r>
          </a:p>
          <a:p>
            <a:r>
              <a:rPr lang="zh-CN" altLang="en-US" sz="882" b="0" i="0" kern="1200">
                <a:solidFill>
                  <a:schemeClr val="tx1"/>
                </a:solidFill>
                <a:effectLst/>
                <a:latin typeface="Segoe UI Light" pitchFamily="34" charset="0"/>
                <a:ea typeface="微软雅黑" panose="020B0503020204020204" pitchFamily="34" charset="-122"/>
                <a:cs typeface="+mn-cs"/>
              </a:rPr>
              <a:t>对于频道</a:t>
            </a:r>
            <a:r>
              <a:rPr lang="en-US" altLang="zh-CN" sz="882" b="0" i="0" kern="1200">
                <a:solidFill>
                  <a:schemeClr val="tx1"/>
                </a:solidFill>
                <a:effectLst/>
                <a:latin typeface="Segoe UI Light" pitchFamily="34" charset="0"/>
                <a:ea typeface="微软雅黑" panose="020B0503020204020204" pitchFamily="34" charset="-122"/>
                <a:cs typeface="+mn-cs"/>
              </a:rPr>
              <a:t>/</a:t>
            </a:r>
            <a:r>
              <a:rPr lang="zh-CN" altLang="en-US" sz="882" b="0" i="0" kern="1200">
                <a:solidFill>
                  <a:schemeClr val="tx1"/>
                </a:solidFill>
                <a:effectLst/>
                <a:latin typeface="Segoe UI Light" pitchFamily="34" charset="0"/>
                <a:ea typeface="微软雅黑" panose="020B0503020204020204" pitchFamily="34" charset="-122"/>
                <a:cs typeface="+mn-cs"/>
              </a:rPr>
              <a:t>组选项卡，用户仍然可以通过 </a:t>
            </a:r>
            <a:r>
              <a:rPr lang="en-US" altLang="zh-CN" sz="882" b="0" i="0" kern="1200">
                <a:solidFill>
                  <a:schemeClr val="tx1"/>
                </a:solidFill>
                <a:effectLst/>
                <a:latin typeface="Segoe UI Light" pitchFamily="34" charset="0"/>
                <a:ea typeface="微软雅黑" panose="020B0503020204020204" pitchFamily="34" charset="-122"/>
                <a:cs typeface="+mn-cs"/>
              </a:rPr>
              <a:t>websiteUrl </a:t>
            </a:r>
            <a:r>
              <a:rPr lang="zh-CN" altLang="en-US" sz="882" b="0" i="0" kern="1200">
                <a:solidFill>
                  <a:schemeClr val="tx1"/>
                </a:solidFill>
                <a:effectLst/>
                <a:latin typeface="Segoe UI Light" pitchFamily="34" charset="0"/>
                <a:ea typeface="微软雅黑" panose="020B0503020204020204" pitchFamily="34" charset="-122"/>
                <a:cs typeface="+mn-cs"/>
              </a:rPr>
              <a:t>在单独的浏览器中打开你的选项卡，但你的 </a:t>
            </a:r>
            <a:r>
              <a:rPr lang="en-US" altLang="zh-CN" sz="882" b="0" i="0" kern="1200">
                <a:solidFill>
                  <a:schemeClr val="tx1"/>
                </a:solidFill>
                <a:effectLst/>
                <a:latin typeface="Segoe UI Light" pitchFamily="34" charset="0"/>
                <a:ea typeface="微软雅黑" panose="020B0503020204020204" pitchFamily="34" charset="-122"/>
                <a:cs typeface="+mn-cs"/>
              </a:rPr>
              <a:t>contentUrl </a:t>
            </a:r>
            <a:r>
              <a:rPr lang="zh-CN" altLang="en-US" sz="882" b="0" i="0" kern="1200">
                <a:solidFill>
                  <a:schemeClr val="tx1"/>
                </a:solidFill>
                <a:effectLst/>
                <a:latin typeface="Segoe UI Light" pitchFamily="34" charset="0"/>
                <a:ea typeface="微软雅黑" panose="020B0503020204020204" pitchFamily="34" charset="-122"/>
                <a:cs typeface="+mn-cs"/>
              </a:rPr>
              <a:t>将首先加载。</a:t>
            </a:r>
          </a:p>
          <a:p>
            <a:r>
              <a:rPr lang="zh-CN" altLang="en-US" sz="882" b="0" i="0" kern="1200">
                <a:solidFill>
                  <a:schemeClr val="tx1"/>
                </a:solidFill>
                <a:effectLst/>
                <a:latin typeface="Segoe UI Light" pitchFamily="34" charset="0"/>
                <a:ea typeface="微软雅黑" panose="020B0503020204020204" pitchFamily="34" charset="-122"/>
                <a:cs typeface="+mn-cs"/>
              </a:rPr>
              <a:t>如果选项卡使用身份验证，则必须将 </a:t>
            </a:r>
            <a:r>
              <a:rPr lang="en-US" altLang="zh-CN" sz="882" b="0" i="0" kern="1200">
                <a:solidFill>
                  <a:schemeClr val="tx1"/>
                </a:solidFill>
                <a:effectLst/>
                <a:latin typeface="Segoe UI Light" pitchFamily="34" charset="0"/>
                <a:ea typeface="微软雅黑" panose="020B0503020204020204" pitchFamily="34" charset="-122"/>
                <a:cs typeface="+mn-cs"/>
              </a:rPr>
              <a:t>Teams JavaScript SDK </a:t>
            </a:r>
            <a:r>
              <a:rPr lang="zh-CN" altLang="en-US" sz="882" b="0" i="0" kern="1200">
                <a:solidFill>
                  <a:schemeClr val="tx1"/>
                </a:solidFill>
                <a:effectLst/>
                <a:latin typeface="Segoe UI Light" pitchFamily="34" charset="0"/>
                <a:ea typeface="微软雅黑" panose="020B0503020204020204" pitchFamily="34" charset="-122"/>
                <a:cs typeface="+mn-cs"/>
              </a:rPr>
              <a:t>升级到 </a:t>
            </a:r>
            <a:r>
              <a:rPr lang="en-US" altLang="zh-CN" sz="882" b="0" i="0" kern="1200">
                <a:solidFill>
                  <a:schemeClr val="tx1"/>
                </a:solidFill>
                <a:effectLst/>
                <a:latin typeface="Segoe UI Light" pitchFamily="34" charset="0"/>
                <a:ea typeface="微软雅黑" panose="020B0503020204020204" pitchFamily="34" charset="-122"/>
                <a:cs typeface="+mn-cs"/>
              </a:rPr>
              <a:t>1.4.1 </a:t>
            </a:r>
            <a:r>
              <a:rPr lang="zh-CN" altLang="en-US" sz="882" b="0" i="0" kern="1200">
                <a:solidFill>
                  <a:schemeClr val="tx1"/>
                </a:solidFill>
                <a:effectLst/>
                <a:latin typeface="Segoe UI Light" pitchFamily="34" charset="0"/>
                <a:ea typeface="微软雅黑" panose="020B0503020204020204" pitchFamily="34" charset="-122"/>
                <a:cs typeface="+mn-cs"/>
              </a:rPr>
              <a:t>或更高版本，否则身份验证将失败。</a:t>
            </a:r>
          </a:p>
          <a:p>
            <a:endParaRPr lang="zh-CN" altLang="en-US" sz="882" b="0" i="0" kern="1200">
              <a:solidFill>
                <a:schemeClr val="tx1"/>
              </a:solidFill>
              <a:effectLst/>
              <a:latin typeface="Segoe UI Light" pitchFamily="34" charset="0"/>
              <a:ea typeface="微软雅黑" panose="020B0503020204020204" pitchFamily="34" charset="-122"/>
              <a:cs typeface="+mn-cs"/>
            </a:endParaRPr>
          </a:p>
          <a:p>
            <a:pPr marL="0" indent="0">
              <a:buNone/>
            </a:pPr>
            <a:r>
              <a:rPr lang="zh-CN" altLang="en-US" sz="900" kern="1200">
                <a:solidFill>
                  <a:schemeClr val="tx1"/>
                </a:solidFill>
                <a:latin typeface="Segoe UI Light" pitchFamily="34" charset="0"/>
                <a:ea typeface="微软雅黑" panose="020B0503020204020204" pitchFamily="34" charset="-122"/>
                <a:cs typeface="+mn-cs"/>
              </a:rPr>
              <a:t>自定义选项卡可以是频道、群聊或个人应用（包含静态选项卡和</a:t>
            </a:r>
            <a:r>
              <a:rPr lang="en-US" altLang="zh-CN" sz="900" kern="1200">
                <a:solidFill>
                  <a:schemeClr val="tx1"/>
                </a:solidFill>
                <a:latin typeface="Segoe UI Light" pitchFamily="34" charset="0"/>
                <a:ea typeface="微软雅黑" panose="020B0503020204020204" pitchFamily="34" charset="-122"/>
                <a:cs typeface="+mn-cs"/>
              </a:rPr>
              <a:t>/</a:t>
            </a:r>
            <a:r>
              <a:rPr lang="zh-CN" altLang="en-US" sz="900" kern="1200">
                <a:solidFill>
                  <a:schemeClr val="tx1"/>
                </a:solidFill>
                <a:latin typeface="Segoe UI Light" pitchFamily="34" charset="0"/>
                <a:ea typeface="微软雅黑" panose="020B0503020204020204" pitchFamily="34" charset="-122"/>
                <a:cs typeface="+mn-cs"/>
              </a:rPr>
              <a:t>或一对一机器人的应用）的一部分。</a:t>
            </a:r>
          </a:p>
          <a:p>
            <a:pPr marL="0" indent="0">
              <a:buNone/>
            </a:pPr>
            <a:endParaRPr lang="zh-CN" altLang="en-US" sz="900" kern="1200">
              <a:solidFill>
                <a:schemeClr val="tx1"/>
              </a:solidFill>
              <a:latin typeface="Segoe UI Light" pitchFamily="34" charset="0"/>
              <a:ea typeface="微软雅黑" panose="020B0503020204020204" pitchFamily="34" charset="-122"/>
              <a:cs typeface="+mn-cs"/>
            </a:endParaRPr>
          </a:p>
          <a:p>
            <a:pPr marL="0" indent="0">
              <a:buNone/>
            </a:pPr>
            <a:r>
              <a:rPr lang="zh-CN" altLang="en-US" sz="900" kern="1200">
                <a:solidFill>
                  <a:schemeClr val="tx1"/>
                </a:solidFill>
                <a:latin typeface="Segoe UI Light" pitchFamily="34" charset="0"/>
                <a:ea typeface="微软雅黑" panose="020B0503020204020204" pitchFamily="34" charset="-122"/>
                <a:cs typeface="+mn-cs"/>
              </a:rPr>
              <a:t>个人应用在移动客户端上的应用抽屉中提供。这种应用只能从桌面或 </a:t>
            </a:r>
            <a:r>
              <a:rPr lang="en-US" altLang="zh-CN" sz="900" kern="1200">
                <a:solidFill>
                  <a:schemeClr val="tx1"/>
                </a:solidFill>
                <a:latin typeface="Segoe UI Light" pitchFamily="34" charset="0"/>
                <a:ea typeface="微软雅黑" panose="020B0503020204020204" pitchFamily="34" charset="-122"/>
                <a:cs typeface="+mn-cs"/>
              </a:rPr>
              <a:t>Web </a:t>
            </a:r>
            <a:r>
              <a:rPr lang="zh-CN" altLang="en-US" sz="900" kern="1200">
                <a:solidFill>
                  <a:schemeClr val="tx1"/>
                </a:solidFill>
                <a:latin typeface="Segoe UI Light" pitchFamily="34" charset="0"/>
                <a:ea typeface="微软雅黑" panose="020B0503020204020204" pitchFamily="34" charset="-122"/>
                <a:cs typeface="+mn-cs"/>
              </a:rPr>
              <a:t>客户端安装，可能最多需要 </a:t>
            </a:r>
            <a:r>
              <a:rPr lang="en-US" altLang="zh-CN" sz="900" kern="1200">
                <a:solidFill>
                  <a:schemeClr val="tx1"/>
                </a:solidFill>
                <a:latin typeface="Segoe UI Light" pitchFamily="34" charset="0"/>
                <a:ea typeface="微软雅黑" panose="020B0503020204020204" pitchFamily="34" charset="-122"/>
                <a:cs typeface="+mn-cs"/>
              </a:rPr>
              <a:t>24 </a:t>
            </a:r>
            <a:r>
              <a:rPr lang="zh-CN" altLang="en-US" sz="900" kern="1200">
                <a:solidFill>
                  <a:schemeClr val="tx1"/>
                </a:solidFill>
                <a:latin typeface="Segoe UI Light" pitchFamily="34" charset="0"/>
                <a:ea typeface="微软雅黑" panose="020B0503020204020204" pitchFamily="34" charset="-122"/>
                <a:cs typeface="+mn-cs"/>
              </a:rPr>
              <a:t>小时才能显示在移动客户端上。</a:t>
            </a:r>
          </a:p>
          <a:p>
            <a:pPr marL="0" indent="0">
              <a:buNone/>
            </a:pPr>
            <a:endParaRPr lang="zh-CN" altLang="en-US" sz="900" kern="1200">
              <a:solidFill>
                <a:schemeClr val="tx1"/>
              </a:solidFill>
              <a:latin typeface="Segoe UI Light" pitchFamily="34" charset="0"/>
              <a:ea typeface="微软雅黑" panose="020B0503020204020204" pitchFamily="34" charset="-122"/>
              <a:cs typeface="+mn-cs"/>
            </a:endParaRPr>
          </a:p>
          <a:p>
            <a:pPr marL="0" indent="0">
              <a:buNone/>
            </a:pPr>
            <a:r>
              <a:rPr lang="zh-CN" altLang="en-US" sz="900" kern="1200">
                <a:solidFill>
                  <a:schemeClr val="tx1"/>
                </a:solidFill>
                <a:latin typeface="Segoe UI Light" pitchFamily="34" charset="0"/>
                <a:ea typeface="微软雅黑" panose="020B0503020204020204" pitchFamily="34" charset="-122"/>
                <a:cs typeface="+mn-cs"/>
              </a:rPr>
              <a:t>移动客户端上也提供组和频道选项卡。使用 </a:t>
            </a:r>
            <a:r>
              <a:rPr lang="en-US" altLang="zh-CN" sz="900" kern="1200">
                <a:solidFill>
                  <a:schemeClr val="tx1"/>
                </a:solidFill>
                <a:latin typeface="Segoe UI Light" pitchFamily="34" charset="0"/>
                <a:ea typeface="微软雅黑" panose="020B0503020204020204" pitchFamily="34" charset="-122"/>
                <a:cs typeface="+mn-cs"/>
              </a:rPr>
              <a:t>websiteUrl </a:t>
            </a:r>
            <a:r>
              <a:rPr lang="zh-CN" altLang="en-US" sz="900" kern="1200">
                <a:solidFill>
                  <a:schemeClr val="tx1"/>
                </a:solidFill>
                <a:latin typeface="Segoe UI Light" pitchFamily="34" charset="0"/>
                <a:ea typeface="微软雅黑" panose="020B0503020204020204" pitchFamily="34" charset="-122"/>
                <a:cs typeface="+mn-cs"/>
              </a:rPr>
              <a:t>在浏览器窗口中启动你的选项卡。但也可以通过单击选项卡旁边的 </a:t>
            </a:r>
            <a:r>
              <a:rPr lang="en-US" altLang="zh-CN" sz="900" kern="1200">
                <a:solidFill>
                  <a:schemeClr val="tx1"/>
                </a:solidFill>
                <a:latin typeface="Segoe UI Light" pitchFamily="34" charset="0"/>
                <a:ea typeface="微软雅黑" panose="020B0503020204020204" pitchFamily="34" charset="-122"/>
                <a:cs typeface="+mn-cs"/>
              </a:rPr>
              <a:t>... </a:t>
            </a:r>
            <a:r>
              <a:rPr lang="zh-CN" altLang="en-US" sz="900" kern="1200">
                <a:solidFill>
                  <a:schemeClr val="tx1"/>
                </a:solidFill>
                <a:latin typeface="Segoe UI Light" pitchFamily="34" charset="0"/>
                <a:ea typeface="微软雅黑" panose="020B0503020204020204" pitchFamily="34" charset="-122"/>
                <a:cs typeface="+mn-cs"/>
              </a:rPr>
              <a:t>溢出菜单并选择“打开”，使用你的 </a:t>
            </a:r>
            <a:r>
              <a:rPr lang="en-US" altLang="zh-CN" sz="900" kern="1200">
                <a:solidFill>
                  <a:schemeClr val="tx1"/>
                </a:solidFill>
                <a:latin typeface="Segoe UI Light" pitchFamily="34" charset="0"/>
                <a:ea typeface="微软雅黑" panose="020B0503020204020204" pitchFamily="34" charset="-122"/>
                <a:cs typeface="+mn-cs"/>
              </a:rPr>
              <a:t>contentUrl </a:t>
            </a:r>
            <a:r>
              <a:rPr lang="zh-CN" altLang="en-US" sz="900" kern="1200">
                <a:solidFill>
                  <a:schemeClr val="tx1"/>
                </a:solidFill>
                <a:latin typeface="Segoe UI Light" pitchFamily="34" charset="0"/>
                <a:ea typeface="微软雅黑" panose="020B0503020204020204" pitchFamily="34" charset="-122"/>
                <a:cs typeface="+mn-cs"/>
              </a:rPr>
              <a:t>在 </a:t>
            </a:r>
            <a:r>
              <a:rPr lang="en-US" altLang="zh-CN" sz="900" kern="1200">
                <a:solidFill>
                  <a:schemeClr val="tx1"/>
                </a:solidFill>
                <a:latin typeface="Segoe UI Light" pitchFamily="34" charset="0"/>
                <a:ea typeface="微软雅黑" panose="020B0503020204020204" pitchFamily="34" charset="-122"/>
                <a:cs typeface="+mn-cs"/>
              </a:rPr>
              <a:t>Teams </a:t>
            </a:r>
            <a:r>
              <a:rPr lang="zh-CN" altLang="en-US" sz="900" kern="1200">
                <a:solidFill>
                  <a:schemeClr val="tx1"/>
                </a:solidFill>
                <a:latin typeface="Segoe UI Light" pitchFamily="34" charset="0"/>
                <a:ea typeface="微软雅黑" panose="020B0503020204020204" pitchFamily="34" charset="-122"/>
                <a:cs typeface="+mn-cs"/>
              </a:rPr>
              <a:t>移动客户端中加载选项卡。</a:t>
            </a:r>
          </a:p>
          <a:p>
            <a:endParaRPr lang="zh-CN" altLang="en-US" sz="882" b="0" i="0" kern="1200">
              <a:solidFill>
                <a:schemeClr val="tx1"/>
              </a:solidFill>
              <a:effectLst/>
              <a:latin typeface="Segoe UI Light" pitchFamily="34" charset="0"/>
              <a:ea typeface="微软雅黑" panose="020B0503020204020204" pitchFamily="34" charset="-122"/>
              <a:cs typeface="+mn-cs"/>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18</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81313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zh-CN" altLang="en-US" baseline="0">
                <a:latin typeface="Calibri" panose="020F0502020204030204" pitchFamily="34" charset="0"/>
                <a:ea typeface="微软雅黑" panose="020B0503020204020204" pitchFamily="34" charset="-122"/>
              </a:rPr>
              <a:t>演示资源位于：</a:t>
            </a:r>
            <a:r>
              <a:rPr lang="en-US" altLang="zh-CN" baseline="0">
                <a:latin typeface="Calibri" panose="020F0502020204030204" pitchFamily="34" charset="0"/>
                <a:ea typeface="微软雅黑" panose="020B0503020204020204" pitchFamily="34" charset="-122"/>
              </a:rPr>
              <a:t>https://microsoft.sharepoint.com/:w:/t/MOCtoBaselineevents/EdLjY3x6rdJAowOLVrPYkgEB7_cUK7V8Gf3csBwa1DMXxQ?e=bIemI1</a:t>
            </a:r>
          </a:p>
          <a:p>
            <a:pPr marL="0" indent="0">
              <a:buFontTx/>
              <a:buNone/>
            </a:pPr>
            <a:endParaRPr lang="zh-CN" altLang="en-US" baseline="0">
              <a:latin typeface="Calibri" panose="020F0502020204030204" pitchFamily="34" charset="0"/>
              <a:ea typeface="微软雅黑" panose="020B0503020204020204" pitchFamily="34" charset="-122"/>
            </a:endParaRPr>
          </a:p>
          <a:p>
            <a:pPr marL="0" indent="0">
              <a:buFontTx/>
              <a:buNone/>
            </a:pPr>
            <a:endParaRPr lang="zh-CN" altLang="en-US" baseline="0"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19</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78169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157466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endParaRPr lang="zh-CN" altLang="en-US">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20</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575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latin typeface="Segoe UI" panose="020B0502040204020203" pitchFamily="34" charset="0"/>
                <a:ea typeface="微软雅黑" panose="020B0503020204020204" pitchFamily="34" charset="-122"/>
                <a:cs typeface="Segoe UI" panose="020B0502040204020203" pitchFamily="34" charset="0"/>
              </a:rPr>
              <a:t>消息传递扩展支持用户查询服务、获得信息，以及将信息发布到服务中。</a:t>
            </a: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21</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809124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22</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008769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882" b="0" i="0" kern="1200" dirty="0">
              <a:solidFill>
                <a:schemeClr val="tx1"/>
              </a:solidFill>
              <a:effectLst/>
              <a:latin typeface="Segoe UI Light" pitchFamily="34" charset="0"/>
              <a:ea typeface="微软雅黑" panose="020B0503020204020204" pitchFamily="34" charset="-122"/>
              <a:cs typeface="+mn-cs"/>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23</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993502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882" b="0" i="0" kern="1200">
              <a:solidFill>
                <a:schemeClr val="tx1"/>
              </a:solidFill>
              <a:effectLst/>
              <a:latin typeface="Segoe UI Light" pitchFamily="34" charset="0"/>
              <a:ea typeface="微软雅黑" panose="020B0503020204020204" pitchFamily="34" charset="-122"/>
              <a:cs typeface="+mn-cs"/>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621509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zh-CN" altLang="en-US" baseline="0">
                <a:latin typeface="Calibri" panose="020F0502020204030204" pitchFamily="34" charset="0"/>
                <a:ea typeface="微软雅黑" panose="020B0503020204020204" pitchFamily="34" charset="-122"/>
              </a:rPr>
              <a:t>演示资源位于：</a:t>
            </a:r>
            <a:r>
              <a:rPr lang="en-US" altLang="zh-CN" baseline="0">
                <a:latin typeface="Calibri" panose="020F0502020204030204" pitchFamily="34" charset="0"/>
                <a:ea typeface="微软雅黑" panose="020B0503020204020204" pitchFamily="34" charset="-122"/>
              </a:rPr>
              <a:t>https://microsoft.sharepoint.com/:w:/t/MOCtoBaselineevents/EbSyzOo8NcNAoNsgw5n4VH0BSonSRR2CcogDOcbwNJ7mlw?e=l6EeHS</a:t>
            </a:r>
          </a:p>
          <a:p>
            <a:pPr marL="0" indent="0">
              <a:buFontTx/>
              <a:buNone/>
            </a:pPr>
            <a:endParaRPr lang="zh-CN" altLang="en-US" baseline="0"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25</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94009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endParaRPr lang="zh-CN" altLang="en-US">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8/21/2020 1:11 PM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8" name="Footer Placeholder 4">
            <a:extLst>
              <a:ext uri="{FF2B5EF4-FFF2-40B4-BE49-F238E27FC236}">
                <a16:creationId xmlns:a16="http://schemas.microsoft.com/office/drawing/2014/main" id="{3BFAE374-0E94-47E3-979B-D6EBF82EF9A4}"/>
              </a:ext>
            </a:extLst>
          </p:cNvPr>
          <p:cNvSpPr txBox="1">
            <a:spLocks/>
          </p:cNvSpPr>
          <p:nvPr/>
        </p:nvSpPr>
        <p:spPr>
          <a:xfrm>
            <a:off x="0" y="8685213"/>
            <a:ext cx="2971800" cy="458787"/>
          </a:xfrm>
          <a:prstGeom prst="rect">
            <a:avLst/>
          </a:prstGeom>
        </p:spPr>
        <p:txBody>
          <a:bodyPr vert="horz" lIns="91440" tIns="45720" rIns="91440" bIns="45720" rtlCol="0" anchor="b"/>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Tree>
    <p:extLst>
      <p:ext uri="{BB962C8B-B14F-4D97-AF65-F5344CB8AC3E}">
        <p14:creationId xmlns:p14="http://schemas.microsoft.com/office/powerpoint/2010/main" val="149290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latin typeface="Segoe UI" panose="020B0502040204020203" pitchFamily="34" charset="0"/>
                <a:ea typeface="微软雅黑" panose="020B0503020204020204" pitchFamily="34" charset="-122"/>
                <a:cs typeface="Segoe UI" panose="020B0502040204020203" pitchFamily="34" charset="0"/>
              </a:rPr>
              <a:t>开发人员可使用对话机器人向用户提供聊天功能，开发人员可以创建几种类型的聊天，例如超过两人的群聊，或单个用户和机器人之间的聊天。</a:t>
            </a: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27</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91078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28</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555599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882" b="0" i="0" kern="1200">
              <a:solidFill>
                <a:schemeClr val="tx1"/>
              </a:solidFill>
              <a:effectLst/>
              <a:latin typeface="Segoe UI Light" pitchFamily="34" charset="0"/>
              <a:ea typeface="微软雅黑" panose="020B0503020204020204" pitchFamily="34" charset="-122"/>
              <a:cs typeface="+mn-cs"/>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29</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257765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a:latin typeface="Segoe UI" panose="020B0502040204020203" pitchFamily="34" charset="0"/>
                <a:ea typeface="微软雅黑" panose="020B0503020204020204" pitchFamily="34" charset="-122"/>
                <a:cs typeface="Segoe UI" panose="020B0502040204020203" pitchFamily="34" charset="0"/>
              </a:rPr>
              <a:t>Microsoft Teams </a:t>
            </a:r>
            <a:r>
              <a:rPr lang="zh-CN" altLang="en-US" sz="900">
                <a:latin typeface="Segoe UI" panose="020B0502040204020203" pitchFamily="34" charset="0"/>
                <a:ea typeface="微软雅黑" panose="020B0503020204020204" pitchFamily="34" charset="-122"/>
                <a:cs typeface="Segoe UI" panose="020B0502040204020203" pitchFamily="34" charset="0"/>
              </a:rPr>
              <a:t>是 </a:t>
            </a:r>
            <a:r>
              <a:rPr lang="en-US" altLang="zh-CN" sz="900">
                <a:latin typeface="Segoe UI" panose="020B0502040204020203" pitchFamily="34" charset="0"/>
                <a:ea typeface="微软雅黑" panose="020B0503020204020204" pitchFamily="34" charset="-122"/>
                <a:cs typeface="Segoe UI" panose="020B0502040204020203" pitchFamily="34" charset="0"/>
              </a:rPr>
              <a:t>Office 365 </a:t>
            </a:r>
            <a:r>
              <a:rPr lang="zh-CN" altLang="en-US" sz="900">
                <a:latin typeface="Segoe UI" panose="020B0502040204020203" pitchFamily="34" charset="0"/>
                <a:ea typeface="微软雅黑" panose="020B0503020204020204" pitchFamily="34" charset="-122"/>
                <a:cs typeface="Segoe UI" panose="020B0502040204020203" pitchFamily="34" charset="0"/>
              </a:rPr>
              <a:t>中的团队协作中心</a:t>
            </a:r>
          </a:p>
          <a:p>
            <a:r>
              <a:rPr lang="en-US" altLang="zh-CN" sz="900">
                <a:latin typeface="Segoe UI" panose="020B0502040204020203" pitchFamily="34" charset="0"/>
                <a:ea typeface="微软雅黑" panose="020B0503020204020204" pitchFamily="34" charset="-122"/>
                <a:cs typeface="Segoe UI" panose="020B0502040204020203" pitchFamily="34" charset="0"/>
              </a:rPr>
              <a:t>Teams </a:t>
            </a:r>
            <a:r>
              <a:rPr lang="zh-CN" altLang="en-US" sz="900">
                <a:latin typeface="Segoe UI" panose="020B0502040204020203" pitchFamily="34" charset="0"/>
                <a:ea typeface="微软雅黑" panose="020B0503020204020204" pitchFamily="34" charset="-122"/>
                <a:cs typeface="Segoe UI" panose="020B0502040204020203" pitchFamily="34" charset="0"/>
              </a:rPr>
              <a:t>应用通过开发人员托管的 </a:t>
            </a:r>
            <a:r>
              <a:rPr lang="en-US" altLang="zh-CN" sz="900">
                <a:latin typeface="Segoe UI" panose="020B0502040204020203" pitchFamily="34" charset="0"/>
                <a:ea typeface="微软雅黑" panose="020B0503020204020204" pitchFamily="34" charset="-122"/>
                <a:cs typeface="Segoe UI" panose="020B0502040204020203" pitchFamily="34" charset="0"/>
              </a:rPr>
              <a:t>Web </a:t>
            </a:r>
            <a:r>
              <a:rPr lang="zh-CN" altLang="en-US" sz="900">
                <a:latin typeface="Segoe UI" panose="020B0502040204020203" pitchFamily="34" charset="0"/>
                <a:ea typeface="微软雅黑" panose="020B0503020204020204" pitchFamily="34" charset="-122"/>
                <a:cs typeface="Segoe UI" panose="020B0502040204020203" pitchFamily="34" charset="0"/>
              </a:rPr>
              <a:t>服务来扩展 </a:t>
            </a:r>
            <a:r>
              <a:rPr lang="en-US" altLang="zh-CN" sz="900">
                <a:latin typeface="Segoe UI" panose="020B0502040204020203" pitchFamily="34" charset="0"/>
                <a:ea typeface="微软雅黑" panose="020B0503020204020204" pitchFamily="34" charset="-122"/>
                <a:cs typeface="Segoe UI" panose="020B0502040204020203" pitchFamily="34" charset="0"/>
              </a:rPr>
              <a:t>Teams </a:t>
            </a:r>
            <a:r>
              <a:rPr lang="zh-CN" altLang="en-US" sz="900">
                <a:latin typeface="Segoe UI" panose="020B0502040204020203" pitchFamily="34" charset="0"/>
                <a:ea typeface="微软雅黑" panose="020B0503020204020204" pitchFamily="34" charset="-122"/>
                <a:cs typeface="Segoe UI" panose="020B0502040204020203" pitchFamily="34" charset="0"/>
              </a:rPr>
              <a:t>客户端（</a:t>
            </a:r>
            <a:r>
              <a:rPr lang="en-US" altLang="zh-CN" sz="900">
                <a:latin typeface="Segoe UI" panose="020B0502040204020203" pitchFamily="34" charset="0"/>
                <a:ea typeface="微软雅黑" panose="020B0503020204020204" pitchFamily="34" charset="-122"/>
                <a:cs typeface="Segoe UI" panose="020B0502040204020203" pitchFamily="34" charset="0"/>
              </a:rPr>
              <a:t>Web</a:t>
            </a:r>
            <a:r>
              <a:rPr lang="zh-CN" altLang="en-US" sz="900">
                <a:latin typeface="Segoe UI" panose="020B0502040204020203" pitchFamily="34" charset="0"/>
                <a:ea typeface="微软雅黑" panose="020B0503020204020204" pitchFamily="34" charset="-122"/>
                <a:cs typeface="Segoe UI" panose="020B0502040204020203" pitchFamily="34" charset="0"/>
              </a:rPr>
              <a:t>、移动和桌面）。</a:t>
            </a:r>
            <a:endParaRPr lang="zh-CN" altLang="en-US" sz="882" b="0" i="0" kern="1200">
              <a:solidFill>
                <a:schemeClr val="tx1"/>
              </a:solidFill>
              <a:effectLst/>
              <a:latin typeface="Segoe UI" panose="020B0502040204020203" pitchFamily="34" charset="0"/>
              <a:ea typeface="微软雅黑" panose="020B0503020204020204" pitchFamily="34" charset="-122"/>
              <a:cs typeface="+mn-cs"/>
            </a:endParaRPr>
          </a:p>
          <a:p>
            <a:r>
              <a:rPr lang="en-US" altLang="zh-CN" sz="882" b="0" i="0" kern="1200">
                <a:solidFill>
                  <a:schemeClr val="tx1"/>
                </a:solidFill>
                <a:effectLst/>
                <a:latin typeface="Segoe UI Light" pitchFamily="34" charset="0"/>
                <a:ea typeface="微软雅黑" panose="020B0503020204020204" pitchFamily="34" charset="-122"/>
                <a:cs typeface="+mn-cs"/>
              </a:rPr>
              <a:t>Teams </a:t>
            </a:r>
            <a:r>
              <a:rPr lang="zh-CN" altLang="en-US" sz="882" b="0" i="0" kern="1200">
                <a:solidFill>
                  <a:schemeClr val="tx1"/>
                </a:solidFill>
                <a:effectLst/>
                <a:latin typeface="Segoe UI Light" pitchFamily="34" charset="0"/>
                <a:ea typeface="微软雅黑" panose="020B0503020204020204" pitchFamily="34" charset="-122"/>
                <a:cs typeface="+mn-cs"/>
              </a:rPr>
              <a:t>应用清单是一个文本文件，其中包含向用户呈现应用所需的元数据。清单可定义用户体验。</a:t>
            </a:r>
          </a:p>
          <a:p>
            <a:endParaRPr lang="zh-CN" altLang="en-US" sz="882" b="0" i="0" kern="1200">
              <a:solidFill>
                <a:schemeClr val="tx1"/>
              </a:solidFill>
              <a:effectLst/>
              <a:latin typeface="Segoe UI Light" pitchFamily="34" charset="0"/>
              <a:ea typeface="微软雅黑" panose="020B0503020204020204" pitchFamily="34" charset="-122"/>
              <a:cs typeface="+mn-cs"/>
            </a:endParaRPr>
          </a:p>
          <a:p>
            <a:r>
              <a:rPr lang="zh-CN" altLang="en-US" sz="882" b="0" i="0" kern="1200">
                <a:solidFill>
                  <a:schemeClr val="tx1"/>
                </a:solidFill>
                <a:effectLst/>
                <a:latin typeface="Segoe UI Light" pitchFamily="34" charset="0"/>
                <a:ea typeface="微软雅黑" panose="020B0503020204020204" pitchFamily="34" charset="-122"/>
                <a:cs typeface="+mn-cs"/>
              </a:rPr>
              <a:t>请注意，</a:t>
            </a:r>
            <a:r>
              <a:rPr lang="en-US" altLang="zh-CN" sz="882" b="0" i="1" u="none" strike="noStrike" kern="1200">
                <a:solidFill>
                  <a:schemeClr val="tx1"/>
                </a:solidFill>
                <a:effectLst/>
                <a:latin typeface="Segoe UI Light" pitchFamily="34" charset="0"/>
                <a:ea typeface="微软雅黑" panose="020B0503020204020204" pitchFamily="34" charset="-122"/>
                <a:cs typeface="+mn-cs"/>
              </a:rPr>
              <a:t>Microsoft Teams </a:t>
            </a:r>
            <a:r>
              <a:rPr lang="zh-CN" altLang="en-US" sz="882" b="0" i="1" u="none" strike="noStrike" kern="1200">
                <a:solidFill>
                  <a:schemeClr val="tx1"/>
                </a:solidFill>
                <a:effectLst/>
                <a:latin typeface="Segoe UI Light" pitchFamily="34" charset="0"/>
                <a:ea typeface="微软雅黑" panose="020B0503020204020204" pitchFamily="34" charset="-122"/>
                <a:cs typeface="+mn-cs"/>
              </a:rPr>
              <a:t>平台不是托管服务；支持应用的 </a:t>
            </a:r>
            <a:r>
              <a:rPr lang="en-US" altLang="zh-CN" sz="882" b="0" i="1" u="none" strike="noStrike" kern="1200">
                <a:solidFill>
                  <a:schemeClr val="tx1"/>
                </a:solidFill>
                <a:effectLst/>
                <a:latin typeface="Segoe UI Light" pitchFamily="34" charset="0"/>
                <a:ea typeface="微软雅黑" panose="020B0503020204020204" pitchFamily="34" charset="-122"/>
                <a:cs typeface="+mn-cs"/>
              </a:rPr>
              <a:t>Web </a:t>
            </a:r>
            <a:r>
              <a:rPr lang="zh-CN" altLang="en-US" sz="882" b="0" i="1" u="none" strike="noStrike" kern="1200">
                <a:solidFill>
                  <a:schemeClr val="tx1"/>
                </a:solidFill>
                <a:effectLst/>
                <a:latin typeface="Segoe UI Light" pitchFamily="34" charset="0"/>
                <a:ea typeface="微软雅黑" panose="020B0503020204020204" pitchFamily="34" charset="-122"/>
                <a:cs typeface="+mn-cs"/>
              </a:rPr>
              <a:t>服务必须由你托管，并由 </a:t>
            </a:r>
            <a:r>
              <a:rPr lang="en-US" altLang="zh-CN" sz="882" b="0" i="1" u="none" strike="noStrike" kern="1200">
                <a:solidFill>
                  <a:schemeClr val="tx1"/>
                </a:solidFill>
                <a:effectLst/>
                <a:latin typeface="Segoe UI Light" pitchFamily="34" charset="0"/>
                <a:ea typeface="微软雅黑" panose="020B0503020204020204" pitchFamily="34" charset="-122"/>
                <a:cs typeface="+mn-cs"/>
              </a:rPr>
              <a:t>HTTPS </a:t>
            </a:r>
            <a:r>
              <a:rPr lang="zh-CN" altLang="en-US" sz="882" b="0" i="1" u="none" strike="noStrike" kern="1200">
                <a:solidFill>
                  <a:schemeClr val="tx1"/>
                </a:solidFill>
                <a:effectLst/>
                <a:latin typeface="Segoe UI Light" pitchFamily="34" charset="0"/>
                <a:ea typeface="微软雅黑" panose="020B0503020204020204" pitchFamily="34" charset="-122"/>
                <a:cs typeface="+mn-cs"/>
              </a:rPr>
              <a:t>通过 </a:t>
            </a:r>
            <a:r>
              <a:rPr lang="en-US" altLang="zh-CN" sz="882" b="0" i="1" u="none" strike="noStrike" kern="1200">
                <a:solidFill>
                  <a:schemeClr val="tx1"/>
                </a:solidFill>
                <a:effectLst/>
                <a:latin typeface="Segoe UI Light" pitchFamily="34" charset="0"/>
                <a:ea typeface="微软雅黑" panose="020B0503020204020204" pitchFamily="34" charset="-122"/>
                <a:cs typeface="+mn-cs"/>
              </a:rPr>
              <a:t>Internet </a:t>
            </a:r>
            <a:r>
              <a:rPr lang="zh-CN" altLang="en-US" sz="882" b="0" i="1" u="none" strike="noStrike" kern="1200">
                <a:solidFill>
                  <a:schemeClr val="tx1"/>
                </a:solidFill>
                <a:effectLst/>
                <a:latin typeface="Segoe UI Light" pitchFamily="34" charset="0"/>
                <a:ea typeface="微软雅黑" panose="020B0503020204020204" pitchFamily="34" charset="-122"/>
                <a:cs typeface="+mn-cs"/>
              </a:rPr>
              <a:t>访问。</a:t>
            </a:r>
          </a:p>
          <a:p>
            <a:endParaRPr lang="zh-CN" altLang="en-US" sz="882" b="0" i="1" u="none" strike="noStrike" kern="1200">
              <a:solidFill>
                <a:schemeClr val="tx1"/>
              </a:solidFill>
              <a:effectLst/>
              <a:latin typeface="Segoe UI Light" pitchFamily="34" charset="0"/>
              <a:ea typeface="微软雅黑" panose="020B0503020204020204" pitchFamily="34" charset="-122"/>
              <a:cs typeface="+mn-cs"/>
            </a:endParaRPr>
          </a:p>
          <a:p>
            <a:r>
              <a:rPr lang="zh-CN" altLang="en-US" sz="882" b="0" i="1" u="none" strike="noStrike" kern="1200">
                <a:solidFill>
                  <a:schemeClr val="tx1"/>
                </a:solidFill>
                <a:effectLst/>
                <a:latin typeface="Segoe UI Light" pitchFamily="34" charset="0"/>
                <a:ea typeface="微软雅黑" panose="020B0503020204020204" pitchFamily="34" charset="-122"/>
                <a:cs typeface="+mn-cs"/>
              </a:rPr>
              <a:t>同样重要的是，请牢记，你在 </a:t>
            </a:r>
            <a:r>
              <a:rPr lang="en-US" altLang="zh-CN" sz="882" b="0" i="1" u="none" strike="noStrike" kern="1200">
                <a:solidFill>
                  <a:schemeClr val="tx1"/>
                </a:solidFill>
                <a:effectLst/>
                <a:latin typeface="Segoe UI Light" pitchFamily="34" charset="0"/>
                <a:ea typeface="微软雅黑" panose="020B0503020204020204" pitchFamily="34" charset="-122"/>
                <a:cs typeface="+mn-cs"/>
              </a:rPr>
              <a:t>Microsoft Teams </a:t>
            </a:r>
            <a:r>
              <a:rPr lang="zh-CN" altLang="en-US" sz="882" b="0" i="1" u="none" strike="noStrike" kern="1200">
                <a:solidFill>
                  <a:schemeClr val="tx1"/>
                </a:solidFill>
                <a:effectLst/>
                <a:latin typeface="Segoe UI Light" pitchFamily="34" charset="0"/>
                <a:ea typeface="微软雅黑" panose="020B0503020204020204" pitchFamily="34" charset="-122"/>
                <a:cs typeface="+mn-cs"/>
              </a:rPr>
              <a:t>应用中公开的任何功能都可以通过互联网公开使用，除非你采取额外的步骤来保护它。如果要针对机密或受保护信息设置访问权限，需要确保你的服务至少对连接到应用的终结点进行身份验证，或者</a:t>
            </a:r>
            <a:r>
              <a:rPr lang="zh-CN" altLang="en-US" sz="882" b="0" i="1" u="sng" kern="1200">
                <a:solidFill>
                  <a:schemeClr val="tx1"/>
                </a:solidFill>
                <a:effectLst/>
                <a:latin typeface="Segoe UI Light" pitchFamily="34" charset="0"/>
                <a:ea typeface="微软雅黑" panose="020B0503020204020204" pitchFamily="34" charset="-122"/>
                <a:cs typeface="+mn-cs"/>
                <a:hlinkClick r:id="rId3"/>
              </a:rPr>
              <a:t>对用户进行身份验证</a:t>
            </a:r>
            <a:r>
              <a:rPr lang="zh-CN" altLang="en-US" sz="882" b="0" i="1" u="none" strike="noStrike" kern="1200">
                <a:solidFill>
                  <a:schemeClr val="tx1"/>
                </a:solidFill>
                <a:effectLst/>
                <a:latin typeface="Segoe UI Light" pitchFamily="34" charset="0"/>
                <a:ea typeface="微软雅黑" panose="020B0503020204020204" pitchFamily="34" charset="-122"/>
                <a:cs typeface="+mn-cs"/>
              </a:rPr>
              <a:t>。</a:t>
            </a:r>
            <a:endParaRPr lang="zh-CN" altLang="en-US" sz="882" b="0" i="0" kern="1200" dirty="0">
              <a:solidFill>
                <a:schemeClr val="tx1"/>
              </a:solidFill>
              <a:effectLst/>
              <a:latin typeface="Segoe UI Light" pitchFamily="34" charset="0"/>
              <a:ea typeface="微软雅黑" panose="020B0503020204020204" pitchFamily="34" charset="-122"/>
              <a:cs typeface="+mn-cs"/>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6413446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baseline="0" noProof="0">
                <a:ln>
                  <a:noFill/>
                </a:ln>
                <a:gradFill>
                  <a:gsLst>
                    <a:gs pos="0">
                      <a:prstClr val="black"/>
                    </a:gs>
                    <a:gs pos="100000">
                      <a:prstClr val="black"/>
                    </a:gs>
                  </a:gsLst>
                  <a:lin ang="5400000" scaled="0"/>
                </a:gradFill>
                <a:effectLst/>
                <a:uLnTx/>
                <a:uFillTx/>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8/21/2020 1:11 PM</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Tree>
    <p:extLst>
      <p:ext uri="{BB962C8B-B14F-4D97-AF65-F5344CB8AC3E}">
        <p14:creationId xmlns:p14="http://schemas.microsoft.com/office/powerpoint/2010/main" val="34939552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7F3CD4-DD8A-40CC-B614-19C92594B347}"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
        <p:nvSpPr>
          <p:cNvPr id="5" name="Footer Placeholder 4">
            <a:extLst>
              <a:ext uri="{FF2B5EF4-FFF2-40B4-BE49-F238E27FC236}">
                <a16:creationId xmlns:a16="http://schemas.microsoft.com/office/drawing/2014/main" id="{4E484C89-5DB0-4DBA-89F4-88F2E99639A4}"/>
              </a:ext>
            </a:extLst>
          </p:cNvPr>
          <p:cNvSpPr txBox="1">
            <a:spLocks/>
          </p:cNvSpPr>
          <p:nvPr/>
        </p:nvSpPr>
        <p:spPr>
          <a:xfrm>
            <a:off x="0" y="8685213"/>
            <a:ext cx="2971800" cy="458787"/>
          </a:xfrm>
          <a:prstGeom prst="rect">
            <a:avLst/>
          </a:prstGeom>
        </p:spPr>
        <p:txBody>
          <a:bodyPr vert="horz" lIns="91440" tIns="45720" rIns="91440" bIns="45720" rtlCol="0" anchor="b"/>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Tree>
    <p:extLst>
      <p:ext uri="{BB962C8B-B14F-4D97-AF65-F5344CB8AC3E}">
        <p14:creationId xmlns:p14="http://schemas.microsoft.com/office/powerpoint/2010/main" val="2152219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latin typeface="Calibri" panose="020F0502020204030204" pitchFamily="34" charset="0"/>
                <a:ea typeface="微软雅黑" panose="020B0503020204020204" pitchFamily="34" charset="-122"/>
              </a:rPr>
              <a:t>Microsoft </a:t>
            </a:r>
            <a:r>
              <a:rPr lang="zh-CN" altLang="en-US">
                <a:latin typeface="Calibri" panose="020F0502020204030204" pitchFamily="34" charset="0"/>
                <a:ea typeface="微软雅黑" panose="020B0503020204020204" pitchFamily="34" charset="-122"/>
              </a:rPr>
              <a:t>的 </a:t>
            </a:r>
            <a:r>
              <a:rPr lang="en-US" altLang="zh-CN">
                <a:latin typeface="Calibri" panose="020F0502020204030204" pitchFamily="34" charset="0"/>
                <a:ea typeface="微软雅黑" panose="020B0503020204020204" pitchFamily="34" charset="-122"/>
              </a:rPr>
              <a:t>Power Platform </a:t>
            </a:r>
            <a:r>
              <a:rPr lang="zh-CN" altLang="en-US">
                <a:latin typeface="Calibri" panose="020F0502020204030204" pitchFamily="34" charset="0"/>
                <a:ea typeface="微软雅黑" panose="020B0503020204020204" pitchFamily="34" charset="-122"/>
              </a:rPr>
              <a:t>使用户能够创建解决方案，加快业务发展，由四个关键产品组成：</a:t>
            </a:r>
          </a:p>
          <a:p>
            <a:pPr lvl="1"/>
            <a:r>
              <a:rPr lang="en-US" altLang="zh-CN">
                <a:latin typeface="Calibri" panose="020F0502020204030204" pitchFamily="34" charset="0"/>
                <a:ea typeface="微软雅黑" panose="020B0503020204020204" pitchFamily="34" charset="-122"/>
              </a:rPr>
              <a:t>Power Apps</a:t>
            </a:r>
            <a:endParaRPr lang="zh-CN" altLang="en-US">
              <a:latin typeface="Calibri" panose="020F0502020204030204" pitchFamily="34" charset="0"/>
              <a:ea typeface="微软雅黑" panose="020B0503020204020204" pitchFamily="34" charset="-122"/>
            </a:endParaRPr>
          </a:p>
          <a:p>
            <a:pPr lvl="1"/>
            <a:r>
              <a:rPr lang="en-US" altLang="zh-CN">
                <a:latin typeface="Calibri" panose="020F0502020204030204" pitchFamily="34" charset="0"/>
                <a:ea typeface="微软雅黑" panose="020B0503020204020204" pitchFamily="34" charset="-122"/>
              </a:rPr>
              <a:t>Power Automate</a:t>
            </a:r>
            <a:endParaRPr lang="zh-CN" altLang="en-US">
              <a:latin typeface="Calibri" panose="020F0502020204030204" pitchFamily="34" charset="0"/>
              <a:ea typeface="微软雅黑" panose="020B0503020204020204" pitchFamily="34" charset="-122"/>
            </a:endParaRPr>
          </a:p>
          <a:p>
            <a:pPr lvl="1"/>
            <a:r>
              <a:rPr lang="en-US" altLang="zh-CN">
                <a:latin typeface="Calibri" panose="020F0502020204030204" pitchFamily="34" charset="0"/>
                <a:ea typeface="微软雅黑" panose="020B0503020204020204" pitchFamily="34" charset="-122"/>
              </a:rPr>
              <a:t>Power BI</a:t>
            </a:r>
            <a:endParaRPr lang="zh-CN" altLang="en-US">
              <a:latin typeface="Calibri" panose="020F0502020204030204" pitchFamily="34" charset="0"/>
              <a:ea typeface="微软雅黑" panose="020B0503020204020204" pitchFamily="34" charset="-122"/>
            </a:endParaRPr>
          </a:p>
          <a:p>
            <a:pPr lvl="1"/>
            <a:r>
              <a:rPr lang="en-US" altLang="zh-CN">
                <a:latin typeface="Calibri" panose="020F0502020204030204" pitchFamily="34" charset="0"/>
                <a:ea typeface="微软雅黑" panose="020B0503020204020204" pitchFamily="34" charset="-122"/>
              </a:rPr>
              <a:t>Power Virtual Agents</a:t>
            </a:r>
            <a:endParaRPr lang="zh-CN" altLang="en-US">
              <a:latin typeface="Calibri" panose="020F0502020204030204" pitchFamily="34" charset="0"/>
              <a:ea typeface="微软雅黑" panose="020B0503020204020204" pitchFamily="34" charset="-122"/>
            </a:endParaRPr>
          </a:p>
          <a:p>
            <a:pPr lvl="1"/>
            <a:endParaRPr lang="zh-CN" altLang="en-US">
              <a:latin typeface="Calibri" panose="020F0502020204030204" pitchFamily="34" charset="0"/>
              <a:ea typeface="微软雅黑" panose="020B0503020204020204" pitchFamily="34" charset="-122"/>
            </a:endParaRPr>
          </a:p>
          <a:p>
            <a:r>
              <a:rPr lang="zh-CN" altLang="en-US">
                <a:latin typeface="Calibri" panose="020F0502020204030204" pitchFamily="34" charset="0"/>
                <a:ea typeface="微软雅黑" panose="020B0503020204020204" pitchFamily="34" charset="-122"/>
              </a:rPr>
              <a:t>本课程概述了 </a:t>
            </a:r>
            <a:r>
              <a:rPr lang="en-US" altLang="zh-CN">
                <a:latin typeface="Calibri" panose="020F0502020204030204" pitchFamily="34" charset="0"/>
                <a:ea typeface="微软雅黑" panose="020B0503020204020204" pitchFamily="34" charset="-122"/>
              </a:rPr>
              <a:t>Power Platform </a:t>
            </a:r>
            <a:r>
              <a:rPr lang="zh-CN" altLang="en-US">
                <a:latin typeface="Calibri" panose="020F0502020204030204" pitchFamily="34" charset="0"/>
                <a:ea typeface="微软雅黑" panose="020B0503020204020204" pitchFamily="34" charset="-122"/>
              </a:rPr>
              <a:t>产品，可让你了解它们如何配合使用。</a:t>
            </a:r>
          </a:p>
          <a:p>
            <a:endParaRPr lang="zh-CN" altLang="en-US">
              <a:latin typeface="Calibri" panose="020F0502020204030204" pitchFamily="34" charset="0"/>
              <a:ea typeface="微软雅黑" panose="020B0503020204020204" pitchFamily="34" charset="-122"/>
            </a:endParaRPr>
          </a:p>
          <a:p>
            <a:r>
              <a:rPr lang="zh-CN" altLang="en-US">
                <a:latin typeface="Calibri" panose="020F0502020204030204" pitchFamily="34" charset="0"/>
                <a:ea typeface="微软雅黑" panose="020B0503020204020204" pitchFamily="34" charset="-122"/>
              </a:rPr>
              <a:t>每种产品都将在接下来的课程中详细介绍。</a:t>
            </a:r>
            <a:br>
              <a:rPr lang="zh-CN" altLang="en-US">
                <a:latin typeface="Calibri" panose="020F0502020204030204" pitchFamily="34" charset="0"/>
                <a:ea typeface="微软雅黑" panose="020B0503020204020204" pitchFamily="34" charset="-122"/>
              </a:rPr>
            </a:br>
            <a:endParaRPr lang="zh-CN" altLang="en-US">
              <a:latin typeface="Calibri" panose="020F0502020204030204" pitchFamily="34" charset="0"/>
              <a:ea typeface="微软雅黑" panose="020B0503020204020204" pitchFamily="34" charset="-122"/>
            </a:endParaRPr>
          </a:p>
          <a:p>
            <a:pPr lvl="1"/>
            <a:endParaRPr lang="zh-CN" altLang="en-US" b="1">
              <a:latin typeface="Calibri" panose="020F0502020204030204" pitchFamily="34" charset="0"/>
              <a:ea typeface="微软雅黑" panose="020B0503020204020204" pitchFamily="34" charset="-122"/>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882" kern="1200" dirty="0">
              <a:solidFill>
                <a:schemeClr val="tx1"/>
              </a:solidFill>
              <a:effectLst/>
              <a:latin typeface="Segoe UI Light" pitchFamily="34" charset="0"/>
              <a:ea typeface="微软雅黑" panose="020B0503020204020204" pitchFamily="34" charset="-122"/>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baseline="0" noProof="0">
                <a:ln>
                  <a:noFill/>
                </a:ln>
                <a:gradFill>
                  <a:gsLst>
                    <a:gs pos="0">
                      <a:prstClr val="black"/>
                    </a:gs>
                    <a:gs pos="100000">
                      <a:prstClr val="black"/>
                    </a:gs>
                  </a:gsLst>
                  <a:lin ang="5400000" scaled="0"/>
                </a:gradFill>
                <a:effectLst/>
                <a:uLnTx/>
                <a:uFillTx/>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8/21/2020 1:11 PM</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Tree>
    <p:extLst>
      <p:ext uri="{BB962C8B-B14F-4D97-AF65-F5344CB8AC3E}">
        <p14:creationId xmlns:p14="http://schemas.microsoft.com/office/powerpoint/2010/main" val="14370165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E2F19A73-88F5-4B80-A929-CF8E66EE5449}"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33</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6523719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9427A7F7-BB1E-479D-AFAA-B52F4D0C99F2}"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342112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zh-cn" sz="400" b="0" i="0" u="none" strike="noStrike" kern="1200" cap="none" spc="0" normalizeH="0" baseline="0" noProof="0">
                <a:ln>
                  <a:noFill/>
                </a:ln>
                <a:gradFill>
                  <a:gsLst>
                    <a:gs pos="0">
                      <a:prstClr val="black"/>
                    </a:gs>
                    <a:gs pos="100000">
                      <a:prstClr val="black"/>
                    </a:gs>
                  </a:gsLst>
                  <a:lin ang="5400000" scaled="0"/>
                </a:gradFill>
                <a:effectLst/>
                <a:uLnTx/>
                <a:uFillTx/>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8/21/2020 1:11 PM</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Tree>
    <p:extLst>
      <p:ext uri="{BB962C8B-B14F-4D97-AF65-F5344CB8AC3E}">
        <p14:creationId xmlns:p14="http://schemas.microsoft.com/office/powerpoint/2010/main" val="1670742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latin typeface="Calibri" panose="020F0502020204030204" pitchFamily="34" charset="0"/>
                <a:ea typeface="微软雅黑" panose="020B0503020204020204" pitchFamily="34" charset="-122"/>
              </a:rPr>
              <a:t>演示如何启动应用，并展示 </a:t>
            </a:r>
            <a:r>
              <a:rPr lang="en-US" altLang="zh-CN">
                <a:latin typeface="Calibri" panose="020F0502020204030204" pitchFamily="34" charset="0"/>
                <a:ea typeface="微软雅黑" panose="020B0503020204020204" pitchFamily="34" charset="-122"/>
              </a:rPr>
              <a:t>Power Apps Studio </a:t>
            </a:r>
            <a:r>
              <a:rPr lang="zh-CN" altLang="en-US">
                <a:latin typeface="Calibri" panose="020F0502020204030204" pitchFamily="34" charset="0"/>
                <a:ea typeface="微软雅黑" panose="020B0503020204020204" pitchFamily="34" charset="-122"/>
              </a:rPr>
              <a:t>中的三个窗格。</a:t>
            </a:r>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9427A7F7-BB1E-479D-AFAA-B52F4D0C99F2}"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36</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8378758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latin typeface="Calibri" panose="020F0502020204030204" pitchFamily="34" charset="0"/>
                <a:ea typeface="微软雅黑" panose="020B0503020204020204" pitchFamily="34" charset="-122"/>
              </a:rPr>
              <a:t>演示如何启动应用，并展示 </a:t>
            </a:r>
            <a:r>
              <a:rPr lang="en-US" altLang="zh-CN">
                <a:latin typeface="Calibri" panose="020F0502020204030204" pitchFamily="34" charset="0"/>
                <a:ea typeface="微软雅黑" panose="020B0503020204020204" pitchFamily="34" charset="-122"/>
              </a:rPr>
              <a:t>Power Apps Studio </a:t>
            </a:r>
            <a:r>
              <a:rPr lang="zh-CN" altLang="en-US">
                <a:latin typeface="Calibri" panose="020F0502020204030204" pitchFamily="34" charset="0"/>
                <a:ea typeface="微软雅黑" panose="020B0503020204020204" pitchFamily="34" charset="-122"/>
              </a:rPr>
              <a:t>中的三个窗格。</a:t>
            </a:r>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9427A7F7-BB1E-479D-AFAA-B52F4D0C99F2}"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37</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7839150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fontAlgn="base"/>
            <a:r>
              <a:rPr lang="zh-CN" altLang="en-US" sz="1800">
                <a:latin typeface="Calibri" panose="020F0502020204030204" pitchFamily="34" charset="0"/>
                <a:ea typeface="微软雅黑" panose="020B0503020204020204" pitchFamily="34" charset="-122"/>
              </a:rPr>
              <a:t>先决条件：创建 </a:t>
            </a:r>
            <a:r>
              <a:rPr lang="en-US" altLang="zh-CN" sz="1800">
                <a:latin typeface="Calibri" panose="020F0502020204030204" pitchFamily="34" charset="0"/>
                <a:ea typeface="微软雅黑" panose="020B0503020204020204" pitchFamily="34" charset="-122"/>
              </a:rPr>
              <a:t>SharePoint Online </a:t>
            </a:r>
            <a:r>
              <a:rPr lang="zh-CN" altLang="en-US" sz="1800">
                <a:latin typeface="Calibri" panose="020F0502020204030204" pitchFamily="34" charset="0"/>
                <a:ea typeface="微软雅黑" panose="020B0503020204020204" pitchFamily="34" charset="-122"/>
              </a:rPr>
              <a:t>列表</a:t>
            </a:r>
          </a:p>
          <a:p>
            <a:pPr lvl="1" fontAlgn="base"/>
            <a:r>
              <a:rPr lang="zh-CN" altLang="en-US" sz="1800">
                <a:latin typeface="Calibri" panose="020F0502020204030204" pitchFamily="34" charset="0"/>
                <a:ea typeface="微软雅黑" panose="020B0503020204020204" pitchFamily="34" charset="-122"/>
              </a:rPr>
              <a:t>任务 </a:t>
            </a:r>
            <a:r>
              <a:rPr lang="en-US" altLang="zh-CN" sz="1800">
                <a:latin typeface="Calibri" panose="020F0502020204030204" pitchFamily="34" charset="0"/>
                <a:ea typeface="微软雅黑" panose="020B0503020204020204" pitchFamily="34" charset="-122"/>
              </a:rPr>
              <a:t>1</a:t>
            </a:r>
            <a:r>
              <a:rPr lang="zh-CN" altLang="en-US" sz="1800">
                <a:latin typeface="Calibri" panose="020F0502020204030204" pitchFamily="34" charset="0"/>
                <a:ea typeface="微软雅黑" panose="020B0503020204020204" pitchFamily="34" charset="-122"/>
              </a:rPr>
              <a:t>：查看服务台请求列表</a:t>
            </a:r>
          </a:p>
          <a:p>
            <a:pPr lvl="1" fontAlgn="base"/>
            <a:r>
              <a:rPr lang="zh-CN" altLang="en-US" sz="1800">
                <a:latin typeface="Calibri" panose="020F0502020204030204" pitchFamily="34" charset="0"/>
                <a:ea typeface="微软雅黑" panose="020B0503020204020204" pitchFamily="34" charset="-122"/>
              </a:rPr>
              <a:t>任务 </a:t>
            </a:r>
            <a:r>
              <a:rPr lang="en-US" altLang="zh-CN" sz="1800">
                <a:latin typeface="Calibri" panose="020F0502020204030204" pitchFamily="34" charset="0"/>
                <a:ea typeface="微软雅黑" panose="020B0503020204020204" pitchFamily="34" charset="-122"/>
              </a:rPr>
              <a:t>2</a:t>
            </a:r>
            <a:r>
              <a:rPr lang="zh-CN" altLang="en-US" sz="1800">
                <a:latin typeface="Calibri" panose="020F0502020204030204" pitchFamily="34" charset="0"/>
                <a:ea typeface="微软雅黑" panose="020B0503020204020204" pitchFamily="34" charset="-122"/>
              </a:rPr>
              <a:t>：创建 </a:t>
            </a:r>
            <a:r>
              <a:rPr lang="en-US" altLang="zh-CN" sz="1800">
                <a:latin typeface="Calibri" panose="020F0502020204030204" pitchFamily="34" charset="0"/>
                <a:ea typeface="微软雅黑" panose="020B0503020204020204" pitchFamily="34" charset="-122"/>
              </a:rPr>
              <a:t>Power App</a:t>
            </a:r>
            <a:endParaRPr lang="zh-CN" altLang="en-US" sz="1800">
              <a:latin typeface="Calibri" panose="020F0502020204030204" pitchFamily="34" charset="0"/>
              <a:ea typeface="微软雅黑" panose="020B0503020204020204" pitchFamily="34" charset="-122"/>
            </a:endParaRPr>
          </a:p>
          <a:p>
            <a:pPr lvl="1" fontAlgn="base"/>
            <a:r>
              <a:rPr lang="zh-CN" altLang="en-US" sz="1800">
                <a:latin typeface="Calibri" panose="020F0502020204030204" pitchFamily="34" charset="0"/>
                <a:ea typeface="微软雅黑" panose="020B0503020204020204" pitchFamily="34" charset="-122"/>
              </a:rPr>
              <a:t>任务 </a:t>
            </a:r>
            <a:r>
              <a:rPr lang="en-US" altLang="zh-CN" sz="1800">
                <a:latin typeface="Calibri" panose="020F0502020204030204" pitchFamily="34" charset="0"/>
                <a:ea typeface="微软雅黑" panose="020B0503020204020204" pitchFamily="34" charset="-122"/>
              </a:rPr>
              <a:t>3</a:t>
            </a:r>
            <a:r>
              <a:rPr lang="zh-CN" altLang="en-US" sz="1800">
                <a:latin typeface="Calibri" panose="020F0502020204030204" pitchFamily="34" charset="0"/>
                <a:ea typeface="微软雅黑" panose="020B0503020204020204" pitchFamily="34" charset="-122"/>
              </a:rPr>
              <a:t>：查看 </a:t>
            </a:r>
            <a:r>
              <a:rPr lang="en-US" altLang="zh-CN" sz="1800">
                <a:latin typeface="Calibri" panose="020F0502020204030204" pitchFamily="34" charset="0"/>
                <a:ea typeface="微软雅黑" panose="020B0503020204020204" pitchFamily="34" charset="-122"/>
              </a:rPr>
              <a:t>Power App Studio</a:t>
            </a:r>
            <a:r>
              <a:rPr lang="zh-CN" altLang="en-US" sz="1800">
                <a:latin typeface="Calibri" panose="020F0502020204030204" pitchFamily="34" charset="0"/>
                <a:ea typeface="微软雅黑" panose="020B0503020204020204" pitchFamily="34" charset="-122"/>
              </a:rPr>
              <a:t>（可选）</a:t>
            </a:r>
          </a:p>
          <a:p>
            <a:pPr lvl="1" fontAlgn="base"/>
            <a:r>
              <a:rPr lang="zh-CN" altLang="en-US" sz="1800">
                <a:latin typeface="Calibri" panose="020F0502020204030204" pitchFamily="34" charset="0"/>
                <a:ea typeface="微软雅黑" panose="020B0503020204020204" pitchFamily="34" charset="-122"/>
              </a:rPr>
              <a:t>任务 </a:t>
            </a:r>
            <a:r>
              <a:rPr lang="en-US" altLang="zh-CN" sz="1800">
                <a:latin typeface="Calibri" panose="020F0502020204030204" pitchFamily="34" charset="0"/>
                <a:ea typeface="微软雅黑" panose="020B0503020204020204" pitchFamily="34" charset="-122"/>
              </a:rPr>
              <a:t>4</a:t>
            </a:r>
            <a:r>
              <a:rPr lang="zh-CN" altLang="en-US" sz="1800">
                <a:latin typeface="Calibri" panose="020F0502020204030204" pitchFamily="34" charset="0"/>
                <a:ea typeface="微软雅黑" panose="020B0503020204020204" pitchFamily="34" charset="-122"/>
              </a:rPr>
              <a:t>：自定义应用（可选）</a:t>
            </a:r>
          </a:p>
          <a:p>
            <a:pPr lvl="1" fontAlgn="base"/>
            <a:r>
              <a:rPr lang="zh-CN" altLang="en-US" sz="1800">
                <a:latin typeface="Calibri" panose="020F0502020204030204" pitchFamily="34" charset="0"/>
                <a:ea typeface="微软雅黑" panose="020B0503020204020204" pitchFamily="34" charset="-122"/>
              </a:rPr>
              <a:t>任务 </a:t>
            </a:r>
            <a:r>
              <a:rPr lang="en-US" altLang="zh-CN" sz="1800">
                <a:latin typeface="Calibri" panose="020F0502020204030204" pitchFamily="34" charset="0"/>
                <a:ea typeface="微软雅黑" panose="020B0503020204020204" pitchFamily="34" charset="-122"/>
              </a:rPr>
              <a:t>5</a:t>
            </a:r>
            <a:r>
              <a:rPr lang="zh-CN" altLang="en-US" sz="1800">
                <a:latin typeface="Calibri" panose="020F0502020204030204" pitchFamily="34" charset="0"/>
                <a:ea typeface="微软雅黑" panose="020B0503020204020204" pitchFamily="34" charset="-122"/>
              </a:rPr>
              <a:t>：将工单系统应用添加到 </a:t>
            </a:r>
            <a:r>
              <a:rPr lang="en-US" altLang="zh-CN" sz="1800">
                <a:latin typeface="Calibri" panose="020F0502020204030204" pitchFamily="34" charset="0"/>
                <a:ea typeface="微软雅黑" panose="020B0503020204020204" pitchFamily="34" charset="-122"/>
              </a:rPr>
              <a:t>Microsoft Teams</a:t>
            </a:r>
            <a:endParaRPr lang="zh-CN" altLang="en-US" sz="1800">
              <a:latin typeface="Calibri" panose="020F0502020204030204" pitchFamily="34" charset="0"/>
              <a:ea typeface="微软雅黑" panose="020B0503020204020204" pitchFamily="34" charset="-122"/>
            </a:endParaRPr>
          </a:p>
          <a:p>
            <a:pPr lvl="1" fontAlgn="base"/>
            <a:r>
              <a:rPr lang="zh-CN" altLang="en-US" sz="1800">
                <a:latin typeface="Calibri" panose="020F0502020204030204" pitchFamily="34" charset="0"/>
                <a:ea typeface="微软雅黑" panose="020B0503020204020204" pitchFamily="34" charset="-122"/>
              </a:rPr>
              <a:t>任务 </a:t>
            </a:r>
            <a:r>
              <a:rPr lang="en-US" altLang="zh-CN" sz="1800">
                <a:latin typeface="Calibri" panose="020F0502020204030204" pitchFamily="34" charset="0"/>
                <a:ea typeface="微软雅黑" panose="020B0503020204020204" pitchFamily="34" charset="-122"/>
              </a:rPr>
              <a:t>6</a:t>
            </a:r>
            <a:r>
              <a:rPr lang="zh-CN" altLang="en-US" sz="1800">
                <a:latin typeface="Calibri" panose="020F0502020204030204" pitchFamily="34" charset="0"/>
                <a:ea typeface="微软雅黑" panose="020B0503020204020204" pitchFamily="34" charset="-122"/>
              </a:rPr>
              <a:t>：从移动设备运行应用（可选）</a:t>
            </a:r>
          </a:p>
          <a:p>
            <a:pPr lvl="1" fontAlgn="base"/>
            <a:endParaRPr lang="zh-CN" altLang="en-US" sz="1800">
              <a:latin typeface="Calibri" panose="020F0502020204030204" pitchFamily="34" charset="0"/>
              <a:ea typeface="微软雅黑" panose="020B0503020204020204" pitchFamily="34" charset="-122"/>
            </a:endParaRPr>
          </a:p>
          <a:p>
            <a:pPr marL="228600" lvl="1" indent="0" fontAlgn="base">
              <a:buNone/>
            </a:pPr>
            <a:r>
              <a:rPr lang="zh-CN" altLang="en-US" sz="1800">
                <a:highlight>
                  <a:srgbClr val="FFFF00"/>
                </a:highlight>
                <a:latin typeface="Calibri" panose="020F0502020204030204" pitchFamily="34" charset="0"/>
                <a:ea typeface="微软雅黑" panose="020B0503020204020204" pitchFamily="34" charset="-122"/>
              </a:rPr>
              <a:t>还可展示可点击的</a:t>
            </a:r>
            <a:r>
              <a:rPr lang="zh-CN" altLang="en-US" sz="1800">
                <a:highlight>
                  <a:srgbClr val="FFFF00"/>
                </a:highlight>
                <a:latin typeface="Calibri" panose="020F0502020204030204" pitchFamily="34" charset="0"/>
                <a:ea typeface="微软雅黑" panose="020B0503020204020204" pitchFamily="34" charset="-122"/>
                <a:hlinkClick r:id="rId3"/>
              </a:rPr>
              <a:t> </a:t>
            </a:r>
            <a:r>
              <a:rPr lang="en-US" altLang="zh-CN" sz="1800">
                <a:highlight>
                  <a:srgbClr val="FFFF00"/>
                </a:highlight>
                <a:latin typeface="Calibri" panose="020F0502020204030204" pitchFamily="34" charset="0"/>
                <a:ea typeface="微软雅黑" panose="020B0503020204020204" pitchFamily="34" charset="-122"/>
                <a:hlinkClick r:id="rId3"/>
              </a:rPr>
              <a:t>Teams </a:t>
            </a:r>
            <a:r>
              <a:rPr lang="zh-CN" altLang="en-US" sz="1800">
                <a:highlight>
                  <a:srgbClr val="FFFF00"/>
                </a:highlight>
                <a:latin typeface="Calibri" panose="020F0502020204030204" pitchFamily="34" charset="0"/>
                <a:ea typeface="微软雅黑" panose="020B0503020204020204" pitchFamily="34" charset="-122"/>
                <a:hlinkClick r:id="rId3"/>
              </a:rPr>
              <a:t>和 </a:t>
            </a:r>
            <a:r>
              <a:rPr lang="en-US" altLang="zh-CN" sz="1800">
                <a:highlight>
                  <a:srgbClr val="FFFF00"/>
                </a:highlight>
                <a:latin typeface="Calibri" panose="020F0502020204030204" pitchFamily="34" charset="0"/>
                <a:ea typeface="微软雅黑" panose="020B0503020204020204" pitchFamily="34" charset="-122"/>
                <a:hlinkClick r:id="rId3"/>
              </a:rPr>
              <a:t>Power Platform </a:t>
            </a:r>
            <a:r>
              <a:rPr lang="zh-CN" altLang="en-US" sz="1800">
                <a:highlight>
                  <a:srgbClr val="FFFF00"/>
                </a:highlight>
                <a:latin typeface="Calibri" panose="020F0502020204030204" pitchFamily="34" charset="0"/>
                <a:ea typeface="微软雅黑" panose="020B0503020204020204" pitchFamily="34" charset="-122"/>
                <a:hlinkClick r:id="rId3"/>
              </a:rPr>
              <a:t>演示</a:t>
            </a:r>
            <a:r>
              <a:rPr lang="zh-CN" altLang="en-US" sz="1800">
                <a:highlight>
                  <a:srgbClr val="FFFF00"/>
                </a:highlight>
                <a:latin typeface="Calibri" panose="020F0502020204030204" pitchFamily="34" charset="0"/>
                <a:ea typeface="微软雅黑" panose="020B0503020204020204" pitchFamily="34" charset="-122"/>
              </a:rPr>
              <a:t>，展示 </a:t>
            </a:r>
            <a:r>
              <a:rPr lang="en-US" altLang="zh-CN" sz="1800">
                <a:highlight>
                  <a:srgbClr val="FFFF00"/>
                </a:highlight>
                <a:latin typeface="Calibri" panose="020F0502020204030204" pitchFamily="34" charset="0"/>
                <a:ea typeface="微软雅黑" panose="020B0503020204020204" pitchFamily="34" charset="-122"/>
              </a:rPr>
              <a:t>Teams </a:t>
            </a:r>
            <a:r>
              <a:rPr lang="zh-CN" altLang="en-US" sz="1800">
                <a:highlight>
                  <a:srgbClr val="FFFF00"/>
                </a:highlight>
                <a:latin typeface="Calibri" panose="020F0502020204030204" pitchFamily="34" charset="0"/>
                <a:ea typeface="微软雅黑" panose="020B0503020204020204" pitchFamily="34" charset="-122"/>
              </a:rPr>
              <a:t>中的 </a:t>
            </a:r>
            <a:r>
              <a:rPr lang="en-US" altLang="zh-CN" sz="1800">
                <a:highlight>
                  <a:srgbClr val="FFFF00"/>
                </a:highlight>
                <a:latin typeface="Calibri" panose="020F0502020204030204" pitchFamily="34" charset="0"/>
                <a:ea typeface="微软雅黑" panose="020B0503020204020204" pitchFamily="34" charset="-122"/>
              </a:rPr>
              <a:t>Power App</a:t>
            </a:r>
            <a:r>
              <a:rPr lang="zh-CN" altLang="en-US" sz="1800">
                <a:highlight>
                  <a:srgbClr val="FFFF00"/>
                </a:highlight>
                <a:latin typeface="Calibri" panose="020F0502020204030204" pitchFamily="34" charset="0"/>
                <a:ea typeface="微软雅黑" panose="020B0503020204020204" pitchFamily="34" charset="-122"/>
              </a:rPr>
              <a:t>，而不是展示如何构建应用。</a:t>
            </a: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9427A7F7-BB1E-479D-AFAA-B52F4D0C99F2}"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38</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4694851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E2F19A73-88F5-4B80-A929-CF8E66EE5449}"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39</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722636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latin typeface="Calibri" panose="020F0502020204030204" pitchFamily="34" charset="0"/>
                <a:ea typeface="微软雅黑" panose="020B0503020204020204" pitchFamily="34" charset="-122"/>
              </a:rPr>
              <a:t>你可使用 </a:t>
            </a:r>
            <a:r>
              <a:rPr lang="en-US" altLang="zh-CN">
                <a:latin typeface="Calibri" panose="020F0502020204030204" pitchFamily="34" charset="0"/>
                <a:ea typeface="微软雅黑" panose="020B0503020204020204" pitchFamily="34" charset="-122"/>
              </a:rPr>
              <a:t>Teams UI/UX </a:t>
            </a:r>
            <a:r>
              <a:rPr lang="zh-CN" altLang="en-US">
                <a:latin typeface="Calibri" panose="020F0502020204030204" pitchFamily="34" charset="0"/>
                <a:ea typeface="微软雅黑" panose="020B0503020204020204" pitchFamily="34" charset="-122"/>
              </a:rPr>
              <a:t>元素创建 </a:t>
            </a:r>
            <a:r>
              <a:rPr lang="en-US" altLang="zh-CN">
                <a:latin typeface="Calibri" panose="020F0502020204030204" pitchFamily="34" charset="0"/>
                <a:ea typeface="微软雅黑" panose="020B0503020204020204" pitchFamily="34" charset="-122"/>
              </a:rPr>
              <a:t>Teams </a:t>
            </a:r>
            <a:r>
              <a:rPr lang="zh-CN" altLang="en-US">
                <a:latin typeface="Calibri" panose="020F0502020204030204" pitchFamily="34" charset="0"/>
                <a:ea typeface="微软雅黑" panose="020B0503020204020204" pitchFamily="34" charset="-122"/>
              </a:rPr>
              <a:t>客户端的丰富原生体验。</a:t>
            </a:r>
          </a:p>
          <a:p>
            <a:endParaRPr lang="zh-CN" altLang="en-US">
              <a:latin typeface="Calibri" panose="020F0502020204030204" pitchFamily="34" charset="0"/>
              <a:ea typeface="微软雅黑" panose="020B0503020204020204" pitchFamily="34" charset="-122"/>
            </a:endParaRPr>
          </a:p>
          <a:p>
            <a:r>
              <a:rPr lang="zh-CN" altLang="en-US">
                <a:latin typeface="Calibri" panose="020F0502020204030204" pitchFamily="34" charset="0"/>
                <a:ea typeface="微软雅黑" panose="020B0503020204020204" pitchFamily="34" charset="-122"/>
              </a:rPr>
              <a:t>卡片是一种 </a:t>
            </a:r>
            <a:r>
              <a:rPr lang="en-US" altLang="zh-CN">
                <a:latin typeface="Calibri" panose="020F0502020204030204" pitchFamily="34" charset="0"/>
                <a:ea typeface="微软雅黑" panose="020B0503020204020204" pitchFamily="34" charset="-122"/>
              </a:rPr>
              <a:t>UI </a:t>
            </a:r>
            <a:r>
              <a:rPr lang="zh-CN" altLang="en-US">
                <a:latin typeface="Calibri" panose="020F0502020204030204" pitchFamily="34" charset="0"/>
                <a:ea typeface="微软雅黑" panose="020B0503020204020204" pitchFamily="34" charset="-122"/>
              </a:rPr>
              <a:t>容器，用于显示短小的相关信息。卡片可以包含按钮，触发卡片操作。</a:t>
            </a:r>
          </a:p>
          <a:p>
            <a:endParaRPr lang="zh-CN" altLang="en-US">
              <a:latin typeface="Calibri" panose="020F0502020204030204" pitchFamily="34" charset="0"/>
              <a:ea typeface="微软雅黑" panose="020B0503020204020204" pitchFamily="34" charset="-122"/>
            </a:endParaRPr>
          </a:p>
          <a:p>
            <a:r>
              <a:rPr lang="zh-CN" altLang="en-US">
                <a:latin typeface="Calibri" panose="020F0502020204030204" pitchFamily="34" charset="0"/>
                <a:ea typeface="微软雅黑" panose="020B0503020204020204" pitchFamily="34" charset="-122"/>
              </a:rPr>
              <a:t>对于需要数据输入的工作流，任务模块可以简化用户体验。在感知 </a:t>
            </a:r>
            <a:r>
              <a:rPr lang="en-US" altLang="zh-CN">
                <a:latin typeface="Calibri" panose="020F0502020204030204" pitchFamily="34" charset="0"/>
                <a:ea typeface="微软雅黑" panose="020B0503020204020204" pitchFamily="34" charset="-122"/>
              </a:rPr>
              <a:t>Teams </a:t>
            </a:r>
            <a:r>
              <a:rPr lang="zh-CN" altLang="en-US">
                <a:latin typeface="Calibri" panose="020F0502020204030204" pitchFamily="34" charset="0"/>
                <a:ea typeface="微软雅黑" panose="020B0503020204020204" pitchFamily="34" charset="-122"/>
              </a:rPr>
              <a:t>的弹出窗口中收集输入。</a:t>
            </a:r>
          </a:p>
          <a:p>
            <a:endParaRPr lang="zh-CN" altLang="en-US">
              <a:latin typeface="Calibri" panose="020F0502020204030204" pitchFamily="34" charset="0"/>
              <a:ea typeface="微软雅黑" panose="020B0503020204020204" pitchFamily="34" charset="-122"/>
            </a:endParaRPr>
          </a:p>
          <a:p>
            <a:r>
              <a:rPr lang="zh-CN" altLang="en-US">
                <a:latin typeface="Calibri" panose="020F0502020204030204" pitchFamily="34" charset="0"/>
                <a:ea typeface="微软雅黑" panose="020B0503020204020204" pitchFamily="34" charset="-122"/>
              </a:rPr>
              <a:t>深层链接：</a:t>
            </a:r>
            <a:r>
              <a:rPr lang="zh-CN" altLang="en-US" sz="882" b="0" i="0" u="none" strike="noStrike" kern="1200">
                <a:solidFill>
                  <a:schemeClr val="tx1"/>
                </a:solidFill>
                <a:effectLst/>
                <a:latin typeface="Segoe UI Light" pitchFamily="34" charset="0"/>
                <a:ea typeface="微软雅黑" panose="020B0503020204020204" pitchFamily="34" charset="-122"/>
                <a:cs typeface="+mn-cs"/>
              </a:rPr>
              <a:t>你可以在 </a:t>
            </a:r>
            <a:r>
              <a:rPr lang="en-US" altLang="zh-CN" sz="882" b="0" i="0" u="none" strike="noStrike" kern="1200">
                <a:solidFill>
                  <a:schemeClr val="tx1"/>
                </a:solidFill>
                <a:effectLst/>
                <a:latin typeface="Segoe UI Light" pitchFamily="34" charset="0"/>
                <a:ea typeface="微软雅黑" panose="020B0503020204020204" pitchFamily="34" charset="-122"/>
                <a:cs typeface="+mn-cs"/>
              </a:rPr>
              <a:t>Teams </a:t>
            </a:r>
            <a:r>
              <a:rPr lang="zh-CN" altLang="en-US" sz="882" b="0" i="0" u="none" strike="noStrike" kern="1200">
                <a:solidFill>
                  <a:schemeClr val="tx1"/>
                </a:solidFill>
                <a:effectLst/>
                <a:latin typeface="Segoe UI Light" pitchFamily="34" charset="0"/>
                <a:ea typeface="微软雅黑" panose="020B0503020204020204" pitchFamily="34" charset="-122"/>
                <a:cs typeface="+mn-cs"/>
              </a:rPr>
              <a:t>中创建实体的深层链接。通常，它用于在选项卡中创建可导航到内容和信息的链接。</a:t>
            </a:r>
          </a:p>
          <a:p>
            <a:endParaRPr lang="zh-CN" altLang="en-US" sz="882" b="0" i="0" u="none" strike="noStrike" kern="1200">
              <a:solidFill>
                <a:schemeClr val="tx1"/>
              </a:solidFill>
              <a:effectLst/>
              <a:latin typeface="Segoe UI Light" pitchFamily="34" charset="0"/>
              <a:ea typeface="微软雅黑" panose="020B0503020204020204" pitchFamily="34" charset="-122"/>
              <a:cs typeface="+mn-cs"/>
            </a:endParaRPr>
          </a:p>
          <a:p>
            <a:r>
              <a:rPr lang="zh-CN" altLang="en-US" sz="882" b="0" i="0" u="none" strike="noStrike" kern="1200">
                <a:solidFill>
                  <a:schemeClr val="tx1"/>
                </a:solidFill>
                <a:effectLst/>
                <a:latin typeface="Segoe UI Light" pitchFamily="34" charset="0"/>
                <a:ea typeface="微软雅黑" panose="020B0503020204020204" pitchFamily="34" charset="-122"/>
                <a:cs typeface="+mn-cs"/>
              </a:rPr>
              <a:t>你可以将托管的网页嵌入选项卡或任务模块，作为 </a:t>
            </a:r>
            <a:r>
              <a:rPr lang="en-US" altLang="zh-CN" sz="882" b="0" i="0" u="none" strike="noStrike" kern="1200">
                <a:solidFill>
                  <a:schemeClr val="tx1"/>
                </a:solidFill>
                <a:effectLst/>
                <a:latin typeface="Segoe UI Light" pitchFamily="34" charset="0"/>
                <a:ea typeface="微软雅黑" panose="020B0503020204020204" pitchFamily="34" charset="-122"/>
                <a:cs typeface="+mn-cs"/>
              </a:rPr>
              <a:t>Web </a:t>
            </a:r>
            <a:r>
              <a:rPr lang="zh-CN" altLang="en-US" sz="882" b="0" i="0" u="none" strike="noStrike" kern="1200">
                <a:solidFill>
                  <a:schemeClr val="tx1"/>
                </a:solidFill>
                <a:effectLst/>
                <a:latin typeface="Segoe UI Light" pitchFamily="34" charset="0"/>
                <a:ea typeface="微软雅黑" panose="020B0503020204020204" pitchFamily="34" charset="-122"/>
                <a:cs typeface="+mn-cs"/>
              </a:rPr>
              <a:t>内容页面。</a:t>
            </a:r>
          </a:p>
          <a:p>
            <a:endParaRPr lang="zh-CN" altLang="en-US" sz="882" b="0" i="0" u="none" strike="noStrike" kern="1200">
              <a:solidFill>
                <a:schemeClr val="tx1"/>
              </a:solidFill>
              <a:effectLst/>
              <a:latin typeface="Segoe UI Light" pitchFamily="34" charset="0"/>
              <a:ea typeface="微软雅黑" panose="020B0503020204020204" pitchFamily="34" charset="-122"/>
              <a:cs typeface="+mn-cs"/>
            </a:endParaRPr>
          </a:p>
          <a:p>
            <a:r>
              <a:rPr lang="zh-CN" altLang="en-US" sz="882" b="0" i="0" u="none" strike="noStrike" kern="1200">
                <a:solidFill>
                  <a:schemeClr val="tx1"/>
                </a:solidFill>
                <a:effectLst/>
                <a:latin typeface="Segoe UI Light" pitchFamily="34" charset="0"/>
                <a:ea typeface="微软雅黑" panose="020B0503020204020204" pitchFamily="34" charset="-122"/>
                <a:cs typeface="+mn-cs"/>
              </a:rPr>
              <a:t> </a:t>
            </a:r>
          </a:p>
          <a:p>
            <a:endParaRPr lang="zh-CN" altLang="en-US" sz="882" b="0" i="0" u="none" strike="noStrike" kern="1200">
              <a:solidFill>
                <a:schemeClr val="tx1"/>
              </a:solidFill>
              <a:effectLst/>
              <a:latin typeface="Segoe UI Light" pitchFamily="34" charset="0"/>
              <a:ea typeface="微软雅黑" panose="020B0503020204020204" pitchFamily="34" charset="-122"/>
              <a:cs typeface="+mn-cs"/>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3969952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zh-CN" altLang="en-US" dirty="0">
                <a:latin typeface="Calibri" panose="020F0502020204030204" pitchFamily="34" charset="0"/>
                <a:ea typeface="微软雅黑" panose="020B0503020204020204" pitchFamily="34" charset="-122"/>
              </a:rPr>
              <a:t>提及 </a:t>
            </a:r>
            <a:r>
              <a:rPr lang="en-US" altLang="zh-CN" dirty="0">
                <a:latin typeface="Calibri" panose="020F0502020204030204" pitchFamily="34" charset="0"/>
                <a:ea typeface="微软雅黑" panose="020B0503020204020204" pitchFamily="34" charset="-122"/>
              </a:rPr>
              <a:t>Power Automate </a:t>
            </a:r>
            <a:r>
              <a:rPr lang="zh-CN" altLang="en-US" dirty="0">
                <a:latin typeface="Calibri" panose="020F0502020204030204" pitchFamily="34" charset="0"/>
                <a:ea typeface="微软雅黑" panose="020B0503020204020204" pitchFamily="34" charset="-122"/>
              </a:rPr>
              <a:t>以前称为 </a:t>
            </a:r>
            <a:r>
              <a:rPr lang="en-US" altLang="zh-CN" dirty="0">
                <a:latin typeface="Calibri" panose="020F0502020204030204" pitchFamily="34" charset="0"/>
                <a:ea typeface="微软雅黑" panose="020B0503020204020204" pitchFamily="34" charset="-122"/>
              </a:rPr>
              <a:t>Microsoft Flow</a:t>
            </a:r>
            <a:r>
              <a:rPr lang="zh-CN" altLang="en-US" dirty="0">
                <a:latin typeface="Calibri" panose="020F0502020204030204" pitchFamily="34" charset="0"/>
                <a:ea typeface="微软雅黑" panose="020B0503020204020204" pitchFamily="34" charset="-122"/>
              </a:rPr>
              <a:t>。一些学员可能已熟悉 </a:t>
            </a:r>
            <a:r>
              <a:rPr lang="en-US" altLang="zh-CN" dirty="0">
                <a:latin typeface="Calibri" panose="020F0502020204030204" pitchFamily="34" charset="0"/>
                <a:ea typeface="微软雅黑" panose="020B0503020204020204" pitchFamily="34" charset="-122"/>
              </a:rPr>
              <a:t>Flow</a:t>
            </a:r>
            <a:r>
              <a:rPr lang="zh-CN" altLang="en-US" dirty="0">
                <a:latin typeface="Calibri" panose="020F0502020204030204" pitchFamily="34" charset="0"/>
                <a:ea typeface="微软雅黑" panose="020B0503020204020204" pitchFamily="34" charset="-122"/>
              </a:rPr>
              <a:t>，并想知道它与 </a:t>
            </a:r>
            <a:r>
              <a:rPr lang="en-US" altLang="zh-CN" dirty="0">
                <a:latin typeface="Calibri" panose="020F0502020204030204" pitchFamily="34" charset="0"/>
                <a:ea typeface="微软雅黑" panose="020B0503020204020204" pitchFamily="34" charset="-122"/>
              </a:rPr>
              <a:t>Power Automate </a:t>
            </a:r>
            <a:r>
              <a:rPr lang="zh-CN" altLang="en-US" dirty="0">
                <a:latin typeface="Calibri" panose="020F0502020204030204" pitchFamily="34" charset="0"/>
                <a:ea typeface="微软雅黑" panose="020B0503020204020204" pitchFamily="34" charset="-122"/>
              </a:rPr>
              <a:t>有何关系。</a:t>
            </a: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dirty="0">
              <a:latin typeface="Calibri" panose="020F0502020204030204" pitchFamily="34" charset="0"/>
              <a:ea typeface="微软雅黑" panose="020B0503020204020204" pitchFamily="34" charset="-122"/>
            </a:endParaRPr>
          </a:p>
          <a:p>
            <a:r>
              <a:rPr lang="en-US" altLang="zh-CN" dirty="0">
                <a:latin typeface="Calibri" panose="020F0502020204030204" pitchFamily="34" charset="0"/>
                <a:ea typeface="微软雅黑" panose="020B0503020204020204" pitchFamily="34" charset="-122"/>
              </a:rPr>
              <a:t>Power Automate </a:t>
            </a:r>
            <a:r>
              <a:rPr lang="zh-CN" altLang="en-US" dirty="0">
                <a:latin typeface="Calibri" panose="020F0502020204030204" pitchFamily="34" charset="0"/>
                <a:ea typeface="微软雅黑" panose="020B0503020204020204" pitchFamily="34" charset="-122"/>
              </a:rPr>
              <a:t>为构建工作流和流程自动化提供了一个低代码平台。 </a:t>
            </a:r>
          </a:p>
          <a:p>
            <a:endParaRPr lang="zh-CN" altLang="en-US" dirty="0">
              <a:latin typeface="Calibri" panose="020F0502020204030204" pitchFamily="34" charset="0"/>
              <a:ea typeface="微软雅黑" panose="020B0503020204020204" pitchFamily="34" charset="-122"/>
            </a:endParaRPr>
          </a:p>
          <a:p>
            <a:r>
              <a:rPr lang="zh-CN" altLang="en-US" dirty="0">
                <a:latin typeface="Calibri" panose="020F0502020204030204" pitchFamily="34" charset="0"/>
                <a:ea typeface="微软雅黑" panose="020B0503020204020204" pitchFamily="34" charset="-122"/>
              </a:rPr>
              <a:t>在本课程中，你将学到如何使用 </a:t>
            </a:r>
            <a:r>
              <a:rPr lang="en-US" altLang="zh-CN" dirty="0">
                <a:latin typeface="Calibri" panose="020F0502020204030204" pitchFamily="34" charset="0"/>
                <a:ea typeface="微软雅黑" panose="020B0503020204020204" pitchFamily="34" charset="-122"/>
              </a:rPr>
              <a:t>Power Automate </a:t>
            </a:r>
            <a:r>
              <a:rPr lang="zh-CN" altLang="en-US" dirty="0">
                <a:latin typeface="Calibri" panose="020F0502020204030204" pitchFamily="34" charset="0"/>
                <a:ea typeface="微软雅黑" panose="020B0503020204020204" pitchFamily="34" charset="-122"/>
              </a:rPr>
              <a:t>构建可满足业务需求并与业务数据交互的工作流。</a:t>
            </a:r>
          </a:p>
          <a:p>
            <a:endParaRPr lang="zh-CN" altLang="en-US" dirty="0">
              <a:latin typeface="Calibri" panose="020F0502020204030204" pitchFamily="34" charset="0"/>
              <a:ea typeface="微软雅黑" panose="020B0503020204020204" pitchFamily="34" charset="-122"/>
            </a:endParaRPr>
          </a:p>
          <a:p>
            <a:r>
              <a:rPr lang="zh-CN" altLang="en-US" dirty="0">
                <a:latin typeface="Calibri" panose="020F0502020204030204" pitchFamily="34" charset="0"/>
                <a:ea typeface="微软雅黑" panose="020B0503020204020204" pitchFamily="34" charset="-122"/>
              </a:rPr>
              <a:t>你还将了解如何管理 </a:t>
            </a:r>
            <a:r>
              <a:rPr lang="en-US" altLang="zh-CN" dirty="0">
                <a:latin typeface="Calibri" panose="020F0502020204030204" pitchFamily="34" charset="0"/>
                <a:ea typeface="微软雅黑" panose="020B0503020204020204" pitchFamily="34" charset="-122"/>
              </a:rPr>
              <a:t>Power Automate</a:t>
            </a:r>
            <a:r>
              <a:rPr lang="zh-CN" altLang="en-US" dirty="0">
                <a:latin typeface="Calibri" panose="020F0502020204030204" pitchFamily="34" charset="0"/>
                <a:ea typeface="微软雅黑" panose="020B0503020204020204" pitchFamily="34" charset="-122"/>
              </a:rPr>
              <a: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dirty="0">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9427A7F7-BB1E-479D-AFAA-B52F4D0C99F2}"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40</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5425072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9427A7F7-BB1E-479D-AFAA-B52F4D0C99F2}"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41</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1882386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9427A7F7-BB1E-479D-AFAA-B52F4D0C99F2}"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42</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9183455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9427A7F7-BB1E-479D-AFAA-B52F4D0C99F2}"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43</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9678654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latin typeface="Calibri" panose="020F0502020204030204" pitchFamily="34" charset="0"/>
                <a:ea typeface="微软雅黑" panose="020B0503020204020204" pitchFamily="34" charset="-122"/>
              </a:rPr>
              <a:t>还可展示可点击的</a:t>
            </a:r>
            <a:r>
              <a:rPr lang="zh-CN" altLang="en-US">
                <a:latin typeface="Calibri" panose="020F0502020204030204" pitchFamily="34" charset="0"/>
                <a:ea typeface="微软雅黑" panose="020B0503020204020204" pitchFamily="34" charset="-122"/>
                <a:hlinkClick r:id="rId3"/>
              </a:rPr>
              <a:t> </a:t>
            </a:r>
            <a:r>
              <a:rPr lang="en-US" altLang="zh-CN">
                <a:latin typeface="Calibri" panose="020F0502020204030204" pitchFamily="34" charset="0"/>
                <a:ea typeface="微软雅黑" panose="020B0503020204020204" pitchFamily="34" charset="-122"/>
                <a:hlinkClick r:id="rId3"/>
              </a:rPr>
              <a:t>Teams </a:t>
            </a:r>
            <a:r>
              <a:rPr lang="zh-CN" altLang="en-US">
                <a:latin typeface="Calibri" panose="020F0502020204030204" pitchFamily="34" charset="0"/>
                <a:ea typeface="微软雅黑" panose="020B0503020204020204" pitchFamily="34" charset="-122"/>
                <a:hlinkClick r:id="rId3"/>
              </a:rPr>
              <a:t>和 </a:t>
            </a:r>
            <a:r>
              <a:rPr lang="en-US" altLang="zh-CN">
                <a:latin typeface="Calibri" panose="020F0502020204030204" pitchFamily="34" charset="0"/>
                <a:ea typeface="微软雅黑" panose="020B0503020204020204" pitchFamily="34" charset="-122"/>
                <a:hlinkClick r:id="rId3"/>
              </a:rPr>
              <a:t>Power Platform </a:t>
            </a:r>
            <a:r>
              <a:rPr lang="zh-CN" altLang="en-US">
                <a:latin typeface="Calibri" panose="020F0502020204030204" pitchFamily="34" charset="0"/>
                <a:ea typeface="微软雅黑" panose="020B0503020204020204" pitchFamily="34" charset="-122"/>
                <a:hlinkClick r:id="rId3"/>
              </a:rPr>
              <a:t>演示</a:t>
            </a:r>
            <a:r>
              <a:rPr lang="zh-CN" altLang="en-US">
                <a:latin typeface="Calibri" panose="020F0502020204030204" pitchFamily="34" charset="0"/>
                <a:ea typeface="微软雅黑" panose="020B0503020204020204" pitchFamily="34" charset="-122"/>
              </a:rPr>
              <a:t>，展示 </a:t>
            </a:r>
            <a:r>
              <a:rPr lang="en-US" altLang="zh-CN">
                <a:latin typeface="Calibri" panose="020F0502020204030204" pitchFamily="34" charset="0"/>
                <a:ea typeface="微软雅黑" panose="020B0503020204020204" pitchFamily="34" charset="-122"/>
              </a:rPr>
              <a:t>Power Automate </a:t>
            </a:r>
            <a:r>
              <a:rPr lang="zh-CN" altLang="en-US">
                <a:latin typeface="Calibri" panose="020F0502020204030204" pitchFamily="34" charset="0"/>
                <a:ea typeface="微软雅黑" panose="020B0503020204020204" pitchFamily="34" charset="-122"/>
              </a:rPr>
              <a:t>流到达 </a:t>
            </a:r>
            <a:r>
              <a:rPr lang="en-US" altLang="zh-CN">
                <a:latin typeface="Calibri" panose="020F0502020204030204" pitchFamily="34" charset="0"/>
                <a:ea typeface="微软雅黑" panose="020B0503020204020204" pitchFamily="34" charset="-122"/>
              </a:rPr>
              <a:t>Teams </a:t>
            </a:r>
            <a:r>
              <a:rPr lang="zh-CN" altLang="en-US">
                <a:latin typeface="Calibri" panose="020F0502020204030204" pitchFamily="34" charset="0"/>
                <a:ea typeface="微软雅黑" panose="020B0503020204020204" pitchFamily="34" charset="-122"/>
              </a:rPr>
              <a:t>的审批通知，而不是展示如何构建流。</a:t>
            </a: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9427A7F7-BB1E-479D-AFAA-B52F4D0C99F2}"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44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868826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882" b="0" i="0" kern="1200" dirty="0">
                <a:solidFill>
                  <a:schemeClr val="tx1"/>
                </a:solidFill>
                <a:effectLst/>
                <a:latin typeface="Segoe UI Light" pitchFamily="34" charset="0"/>
                <a:ea typeface="微软雅黑" panose="020B0503020204020204" pitchFamily="34" charset="-122"/>
                <a:cs typeface="+mn-cs"/>
              </a:rPr>
              <a:t>根据使用情境，你可以选择专注于单个扩展点或组合多个扩展点。</a:t>
            </a:r>
          </a:p>
          <a:p>
            <a:endParaRPr lang="zh-CN" altLang="en-US" sz="882" b="0" i="0" kern="1200" dirty="0">
              <a:solidFill>
                <a:schemeClr val="tx1"/>
              </a:solidFill>
              <a:effectLst/>
              <a:latin typeface="Segoe UI Light" pitchFamily="34" charset="0"/>
              <a:ea typeface="微软雅黑" panose="020B0503020204020204" pitchFamily="34" charset="-122"/>
              <a:cs typeface="+mn-cs"/>
            </a:endParaRPr>
          </a:p>
          <a:p>
            <a:r>
              <a:rPr lang="zh-CN" altLang="en-US" sz="882" b="0" i="0" kern="1200" dirty="0">
                <a:solidFill>
                  <a:schemeClr val="tx1"/>
                </a:solidFill>
                <a:effectLst/>
                <a:latin typeface="Segoe UI Light" pitchFamily="34" charset="0"/>
                <a:ea typeface="微软雅黑" panose="020B0503020204020204" pitchFamily="34" charset="-122"/>
                <a:cs typeface="+mn-cs"/>
              </a:rPr>
              <a:t>团队、频道和群聊可以通过对话机器人、可配置选项卡、</a:t>
            </a:r>
            <a:r>
              <a:rPr lang="en-US" altLang="zh-CN" sz="882" b="0" i="0" kern="1200" dirty="0">
                <a:solidFill>
                  <a:schemeClr val="tx1"/>
                </a:solidFill>
                <a:effectLst/>
                <a:latin typeface="Segoe UI Light" pitchFamily="34" charset="0"/>
                <a:ea typeface="微软雅黑" panose="020B0503020204020204" pitchFamily="34" charset="-122"/>
                <a:cs typeface="+mn-cs"/>
              </a:rPr>
              <a:t>Webhook </a:t>
            </a:r>
            <a:r>
              <a:rPr lang="zh-CN" altLang="en-US" sz="882" b="0" i="0" kern="1200" dirty="0">
                <a:solidFill>
                  <a:schemeClr val="tx1"/>
                </a:solidFill>
                <a:effectLst/>
                <a:latin typeface="Segoe UI Light" pitchFamily="34" charset="0"/>
                <a:ea typeface="微软雅黑" panose="020B0503020204020204" pitchFamily="34" charset="-122"/>
                <a:cs typeface="+mn-cs"/>
              </a:rPr>
              <a:t>和连接器进行扩展。</a:t>
            </a:r>
          </a:p>
          <a:p>
            <a:endParaRPr lang="zh-CN" altLang="en-US" sz="882" b="0" i="0" kern="1200" dirty="0">
              <a:solidFill>
                <a:schemeClr val="tx1"/>
              </a:solidFill>
              <a:effectLst/>
              <a:latin typeface="Segoe UI Light" pitchFamily="34" charset="0"/>
              <a:ea typeface="微软雅黑" panose="020B0503020204020204" pitchFamily="34" charset="-122"/>
              <a:cs typeface="+mn-cs"/>
            </a:endParaRPr>
          </a:p>
          <a:p>
            <a:r>
              <a:rPr lang="zh-CN" altLang="en-US" sz="882" b="0" i="0" kern="1200" dirty="0">
                <a:solidFill>
                  <a:schemeClr val="tx1"/>
                </a:solidFill>
                <a:effectLst/>
                <a:latin typeface="Segoe UI Light" pitchFamily="34" charset="0"/>
                <a:ea typeface="微软雅黑" panose="020B0503020204020204" pitchFamily="34" charset="-122"/>
                <a:cs typeface="+mn-cs"/>
              </a:rPr>
              <a:t>个人应用可以通过对话机器人和个人选项卡进行扩</a:t>
            </a:r>
            <a:r>
              <a:rPr lang="zh-CN" altLang="en-US" sz="882" dirty="0">
                <a:latin typeface="Segoe UI Light" pitchFamily="34" charset="0"/>
                <a:ea typeface="微软雅黑" panose="020B0503020204020204" pitchFamily="34" charset="-122"/>
              </a:rPr>
              <a:t>展。</a:t>
            </a:r>
            <a:endParaRPr lang="zh-CN" altLang="en-US" sz="882" b="0" i="0" kern="1200" dirty="0">
              <a:solidFill>
                <a:schemeClr val="tx1"/>
              </a:solidFill>
              <a:effectLst/>
              <a:latin typeface="Segoe UI Light" pitchFamily="34" charset="0"/>
              <a:ea typeface="微软雅黑" panose="020B0503020204020204" pitchFamily="34" charset="-122"/>
              <a:cs typeface="+mn-cs"/>
            </a:endParaRPr>
          </a:p>
          <a:p>
            <a:endParaRPr lang="zh-CN" altLang="en-US" sz="882" b="0" i="0" kern="1200" dirty="0">
              <a:solidFill>
                <a:schemeClr val="tx1"/>
              </a:solidFill>
              <a:effectLst/>
              <a:latin typeface="Calibri" panose="020F0502020204030204" pitchFamily="34" charset="0"/>
              <a:ea typeface="微软雅黑" panose="020B0503020204020204" pitchFamily="34" charset="-122"/>
              <a:cs typeface="+mn-cs"/>
            </a:endParaRPr>
          </a:p>
          <a:p>
            <a:r>
              <a:rPr lang="zh-CN" altLang="en-US" sz="882" b="1" i="0" u="none" strike="noStrike" kern="1200" dirty="0">
                <a:solidFill>
                  <a:schemeClr val="tx1"/>
                </a:solidFill>
                <a:effectLst/>
                <a:latin typeface="Segoe UI Light" panose="020B0502040204020203" pitchFamily="34" charset="0"/>
                <a:ea typeface="微软雅黑" panose="020B0503020204020204" pitchFamily="34" charset="-122"/>
                <a:cs typeface="Segoe UI Light" panose="020B0502040204020203" pitchFamily="34" charset="0"/>
              </a:rPr>
              <a:t>消息传递扩展</a:t>
            </a:r>
            <a:r>
              <a:rPr lang="zh-CN" altLang="en-US" sz="882" b="0" i="0" u="none" strike="noStrike" kern="1200" dirty="0">
                <a:solidFill>
                  <a:schemeClr val="tx1"/>
                </a:solidFill>
                <a:effectLst/>
                <a:latin typeface="Segoe UI Light" panose="020B0502040204020203" pitchFamily="34" charset="0"/>
                <a:ea typeface="微软雅黑" panose="020B0503020204020204" pitchFamily="34" charset="-122"/>
                <a:cs typeface="Segoe UI Light" panose="020B0502040204020203" pitchFamily="34" charset="0"/>
              </a:rPr>
              <a:t>使用户能够通过消息撰写区域中的按钮和表单、命令框或直接在消息中与你的 </a:t>
            </a:r>
            <a:r>
              <a:rPr lang="en-US" altLang="zh-CN" sz="882" b="0" i="0" u="none" strike="noStrike" kern="1200" dirty="0">
                <a:solidFill>
                  <a:schemeClr val="tx1"/>
                </a:solidFill>
                <a:effectLst/>
                <a:latin typeface="Segoe UI Light" panose="020B0502040204020203" pitchFamily="34" charset="0"/>
                <a:ea typeface="微软雅黑" panose="020B0503020204020204" pitchFamily="34" charset="-122"/>
                <a:cs typeface="Segoe UI Light" panose="020B0502040204020203" pitchFamily="34" charset="0"/>
              </a:rPr>
              <a:t>Web </a:t>
            </a:r>
            <a:r>
              <a:rPr lang="zh-CN" altLang="en-US" sz="882" b="0" i="0" u="none" strike="noStrike" kern="1200" dirty="0">
                <a:solidFill>
                  <a:schemeClr val="tx1"/>
                </a:solidFill>
                <a:effectLst/>
                <a:latin typeface="Segoe UI Light" panose="020B0502040204020203" pitchFamily="34" charset="0"/>
                <a:ea typeface="微软雅黑" panose="020B0503020204020204" pitchFamily="34" charset="-122"/>
                <a:cs typeface="Segoe UI Light" panose="020B0502040204020203" pitchFamily="34" charset="0"/>
              </a:rPr>
              <a:t>服务互动。你的应用的响应方式包括：向用户显示表单来收集更多信息，发送对原始消息的回复或直接向用户发送消息。</a:t>
            </a:r>
            <a:endParaRPr lang="zh-CN" altLang="en-US" sz="882" b="0" i="0" kern="1200" dirty="0">
              <a:solidFill>
                <a:schemeClr val="tx1"/>
              </a:solidFill>
              <a:effectLst/>
              <a:latin typeface="Segoe UI Light" panose="020B0502040204020203" pitchFamily="34" charset="0"/>
              <a:ea typeface="微软雅黑" panose="020B0503020204020204" pitchFamily="34" charset="-122"/>
              <a:cs typeface="Segoe UI Light" panose="020B0502040204020203" pitchFamily="34" charset="0"/>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5</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909350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zh-CN" altLang="en-US" sz="882" b="0" i="1" u="none" strike="noStrike" kern="1200">
                <a:solidFill>
                  <a:schemeClr val="tx1"/>
                </a:solidFill>
                <a:effectLst/>
                <a:latin typeface="Segoe UI Light" pitchFamily="34" charset="0"/>
                <a:ea typeface="微软雅黑" panose="020B0503020204020204" pitchFamily="34" charset="-122"/>
                <a:cs typeface="+mn-cs"/>
              </a:rPr>
              <a:t>你可以在 </a:t>
            </a:r>
            <a:r>
              <a:rPr lang="en-US" altLang="zh-CN" sz="882" b="0" i="1" u="none" strike="noStrike" kern="1200">
                <a:solidFill>
                  <a:schemeClr val="tx1"/>
                </a:solidFill>
                <a:effectLst/>
                <a:latin typeface="Segoe UI Light" pitchFamily="34" charset="0"/>
                <a:ea typeface="微软雅黑" panose="020B0503020204020204" pitchFamily="34" charset="-122"/>
                <a:cs typeface="+mn-cs"/>
              </a:rPr>
              <a:t>Teams </a:t>
            </a:r>
            <a:r>
              <a:rPr lang="zh-CN" altLang="en-US" sz="882" b="0" i="1" u="none" strike="noStrike" kern="1200">
                <a:solidFill>
                  <a:schemeClr val="tx1"/>
                </a:solidFill>
                <a:effectLst/>
                <a:latin typeface="Segoe UI Light" pitchFamily="34" charset="0"/>
                <a:ea typeface="微软雅黑" panose="020B0503020204020204" pitchFamily="34" charset="-122"/>
                <a:cs typeface="+mn-cs"/>
              </a:rPr>
              <a:t>商店中找到并安装 </a:t>
            </a:r>
            <a:r>
              <a:rPr lang="en-US" altLang="zh-CN" sz="882" b="0" i="1" u="none" strike="noStrike" kern="1200">
                <a:solidFill>
                  <a:schemeClr val="tx1"/>
                </a:solidFill>
                <a:effectLst/>
                <a:latin typeface="Segoe UI Light" pitchFamily="34" charset="0"/>
                <a:ea typeface="微软雅黑" panose="020B0503020204020204" pitchFamily="34" charset="-122"/>
                <a:cs typeface="+mn-cs"/>
              </a:rPr>
              <a:t>App Studio</a:t>
            </a:r>
            <a:r>
              <a:rPr lang="zh-CN" altLang="en-US" sz="882" b="0" i="1" u="none" strike="noStrike" kern="1200">
                <a:solidFill>
                  <a:schemeClr val="tx1"/>
                </a:solidFill>
                <a:effectLst/>
                <a:latin typeface="Segoe UI Light" pitchFamily="34" charset="0"/>
                <a:ea typeface="微软雅黑" panose="020B0503020204020204" pitchFamily="34" charset="-122"/>
                <a:cs typeface="+mn-cs"/>
              </a:rPr>
              <a: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882" b="0" i="1" u="none" strike="noStrike" kern="1200">
              <a:solidFill>
                <a:schemeClr val="tx1"/>
              </a:solidFill>
              <a:effectLst/>
              <a:latin typeface="Segoe UI Light" pitchFamily="34" charset="0"/>
              <a:ea typeface="微软雅黑" panose="020B0503020204020204" pitchFamily="34" charset="-122"/>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0" i="1" u="none" strike="noStrike" kern="1200">
                <a:solidFill>
                  <a:schemeClr val="tx1"/>
                </a:solidFill>
                <a:effectLst/>
                <a:latin typeface="Segoe UI Light" pitchFamily="34" charset="0"/>
                <a:ea typeface="微软雅黑" panose="020B0503020204020204" pitchFamily="34" charset="-122"/>
                <a:cs typeface="+mn-cs"/>
              </a:rPr>
              <a:t>React </a:t>
            </a:r>
            <a:r>
              <a:rPr lang="zh-CN" altLang="en-US" sz="882" b="0" i="1" u="none" strike="noStrike" kern="1200">
                <a:solidFill>
                  <a:schemeClr val="tx1"/>
                </a:solidFill>
                <a:effectLst/>
                <a:latin typeface="Segoe UI Light" pitchFamily="34" charset="0"/>
                <a:ea typeface="微软雅黑" panose="020B0503020204020204" pitchFamily="34" charset="-122"/>
                <a:cs typeface="+mn-cs"/>
              </a:rPr>
              <a:t>控件库未来将弃用。请考虑使用 </a:t>
            </a:r>
            <a:r>
              <a:rPr lang="en-US" altLang="zh-CN" sz="882" b="0" i="1" u="sng" kern="1200">
                <a:solidFill>
                  <a:schemeClr val="tx1"/>
                </a:solidFill>
                <a:effectLst/>
                <a:latin typeface="Segoe UI Light" pitchFamily="34" charset="0"/>
                <a:ea typeface="微软雅黑" panose="020B0503020204020204" pitchFamily="34" charset="-122"/>
                <a:cs typeface="+mn-cs"/>
                <a:hlinkClick r:id="rId3"/>
              </a:rPr>
              <a:t>Fluent-UI React </a:t>
            </a:r>
            <a:r>
              <a:rPr lang="zh-CN" altLang="en-US" sz="882" b="0" i="1" u="sng" kern="1200">
                <a:solidFill>
                  <a:schemeClr val="tx1"/>
                </a:solidFill>
                <a:effectLst/>
                <a:latin typeface="Segoe UI Light" pitchFamily="34" charset="0"/>
                <a:ea typeface="微软雅黑" panose="020B0503020204020204" pitchFamily="34" charset="-122"/>
                <a:cs typeface="+mn-cs"/>
                <a:hlinkClick r:id="rId3"/>
              </a:rPr>
              <a:t>控件作为替代方案</a:t>
            </a:r>
            <a:r>
              <a:rPr lang="zh-CN" altLang="en-US" sz="882" b="0" i="1" u="none" strike="noStrike" kern="1200">
                <a:solidFill>
                  <a:schemeClr val="tx1"/>
                </a:solidFill>
                <a:effectLst/>
                <a:latin typeface="Segoe UI Light" pitchFamily="34" charset="0"/>
                <a:ea typeface="微软雅黑" panose="020B0503020204020204" pitchFamily="34" charset="-122"/>
                <a:cs typeface="+mn-cs"/>
              </a:rPr>
              <a:t>（之前称为 </a:t>
            </a:r>
            <a:r>
              <a:rPr lang="en-US" altLang="zh-CN" sz="882" b="0" i="1" u="none" strike="noStrike" kern="1200">
                <a:solidFill>
                  <a:schemeClr val="tx1"/>
                </a:solidFill>
                <a:effectLst/>
                <a:latin typeface="Segoe UI Light" pitchFamily="34" charset="0"/>
                <a:ea typeface="微软雅黑" panose="020B0503020204020204" pitchFamily="34" charset="-122"/>
                <a:cs typeface="+mn-cs"/>
              </a:rPr>
              <a:t>Stardust UI</a:t>
            </a:r>
            <a:r>
              <a:rPr lang="zh-CN" altLang="en-US" sz="882" b="0" i="1" u="none" strike="noStrike" kern="1200">
                <a:solidFill>
                  <a:schemeClr val="tx1"/>
                </a:solidFill>
                <a:effectLst/>
                <a:latin typeface="Segoe UI Light" pitchFamily="34" charset="0"/>
                <a:ea typeface="微软雅黑" panose="020B0503020204020204" pitchFamily="34" charset="-122"/>
                <a:cs typeface="+mn-cs"/>
              </a:rPr>
              <a:t>）。</a:t>
            </a:r>
            <a:endParaRPr lang="zh-CN" altLang="en-US" b="1" dirty="0">
              <a:latin typeface="Segoe UI Light" panose="020B0502040204020203"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6</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260040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latin typeface="Calibri" panose="020F0502020204030204" pitchFamily="34" charset="0"/>
                <a:ea typeface="微软雅黑" panose="020B0503020204020204" pitchFamily="34" charset="-122"/>
              </a:rPr>
              <a:t>如果应用面向特定受众，直接分享应用程序包非常有用。</a:t>
            </a:r>
          </a:p>
          <a:p>
            <a:endParaRPr lang="zh-CN" altLang="en-US">
              <a:latin typeface="Calibri" panose="020F0502020204030204" pitchFamily="34" charset="0"/>
              <a:ea typeface="微软雅黑" panose="020B0503020204020204" pitchFamily="34" charset="-122"/>
            </a:endParaRPr>
          </a:p>
          <a:p>
            <a:r>
              <a:rPr lang="zh-CN" altLang="en-US">
                <a:latin typeface="Calibri" panose="020F0502020204030204" pitchFamily="34" charset="0"/>
                <a:ea typeface="微软雅黑" panose="020B0503020204020204" pitchFamily="34" charset="-122"/>
              </a:rPr>
              <a:t>如果应用适用于特定组织，租户管理员可以将应用上传到组织的应用目录。</a:t>
            </a:r>
          </a:p>
          <a:p>
            <a:endParaRPr lang="zh-CN" altLang="en-US">
              <a:latin typeface="Calibri" panose="020F0502020204030204" pitchFamily="34" charset="0"/>
              <a:ea typeface="微软雅黑" panose="020B0503020204020204" pitchFamily="34" charset="-122"/>
            </a:endParaRPr>
          </a:p>
          <a:p>
            <a:r>
              <a:rPr lang="zh-CN" altLang="en-US">
                <a:latin typeface="Calibri" panose="020F0502020204030204" pitchFamily="34" charset="0"/>
                <a:ea typeface="微软雅黑" panose="020B0503020204020204" pitchFamily="34" charset="-122"/>
              </a:rPr>
              <a:t>如果应用面向所有 </a:t>
            </a:r>
            <a:r>
              <a:rPr lang="en-US" altLang="zh-CN">
                <a:latin typeface="Calibri" panose="020F0502020204030204" pitchFamily="34" charset="0"/>
                <a:ea typeface="微软雅黑" panose="020B0503020204020204" pitchFamily="34" charset="-122"/>
              </a:rPr>
              <a:t>Teams </a:t>
            </a:r>
            <a:r>
              <a:rPr lang="zh-CN" altLang="en-US">
                <a:latin typeface="Calibri" panose="020F0502020204030204" pitchFamily="34" charset="0"/>
                <a:ea typeface="微软雅黑" panose="020B0503020204020204" pitchFamily="34" charset="-122"/>
              </a:rPr>
              <a:t>用户，则可在公共应用商店中提交应用，进行发布。这会涉及审查过程。</a:t>
            </a:r>
          </a:p>
          <a:p>
            <a:endParaRPr lang="zh-CN" altLang="en-US">
              <a:latin typeface="Calibri" panose="020F0502020204030204" pitchFamily="34" charset="0"/>
              <a:ea typeface="微软雅黑" panose="020B0503020204020204" pitchFamily="34" charset="-122"/>
            </a:endParaRPr>
          </a:p>
          <a:p>
            <a:r>
              <a:rPr lang="zh-CN" altLang="en-US">
                <a:latin typeface="Calibri" panose="020F0502020204030204" pitchFamily="34" charset="0"/>
                <a:ea typeface="微软雅黑" panose="020B0503020204020204" pitchFamily="34" charset="-122"/>
              </a:rPr>
              <a:t>由于 </a:t>
            </a:r>
            <a:r>
              <a:rPr lang="en-US" altLang="zh-CN">
                <a:latin typeface="Calibri" panose="020F0502020204030204" pitchFamily="34" charset="0"/>
                <a:ea typeface="微软雅黑" panose="020B0503020204020204" pitchFamily="34" charset="-122"/>
              </a:rPr>
              <a:t>Teams </a:t>
            </a:r>
            <a:r>
              <a:rPr lang="zh-CN" altLang="en-US">
                <a:latin typeface="Calibri" panose="020F0502020204030204" pitchFamily="34" charset="0"/>
                <a:ea typeface="微软雅黑" panose="020B0503020204020204" pitchFamily="34" charset="-122"/>
              </a:rPr>
              <a:t>中的所有应用安装都是特定于上下文的，因此可能不会为所有用户安装整个应用。</a:t>
            </a: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7</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750885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zh-CN" altLang="en-US" baseline="0">
                <a:latin typeface="Calibri" panose="020F0502020204030204" pitchFamily="34" charset="0"/>
                <a:ea typeface="微软雅黑" panose="020B0503020204020204" pitchFamily="34" charset="-122"/>
              </a:rPr>
              <a:t>演示资源位于：</a:t>
            </a:r>
            <a:r>
              <a:rPr lang="en-US" altLang="zh-CN" baseline="0">
                <a:latin typeface="Calibri" panose="020F0502020204030204" pitchFamily="34" charset="0"/>
                <a:ea typeface="微软雅黑" panose="020B0503020204020204" pitchFamily="34" charset="-122"/>
              </a:rPr>
              <a:t>https://microsoft.sharepoint.com/:w:/t/MOCtoBaselineevents/ERFDociiWvdAul1JL-70NPYB17RNkC-tZv6W_EWtpTSa9Q?e=p2gMgT</a:t>
            </a:r>
          </a:p>
          <a:p>
            <a:pPr marL="0" indent="0">
              <a:buFontTx/>
              <a:buNone/>
            </a:pPr>
            <a:endParaRPr lang="zh-CN" altLang="en-US" baseline="0"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8</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952513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9</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6079218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微软雅黑" panose="020B0503020204020204" pitchFamily="34" charset="-122"/>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9613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64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553998"/>
          </a:xfrm>
        </p:spPr>
        <p:txBody>
          <a:bodyPr/>
          <a:lstStyle>
            <a:lvl1pPr>
              <a:defRPr sz="36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095685"/>
          </a:xfrm>
        </p:spPr>
        <p:txBody>
          <a:bodyPr/>
          <a:lstStyle>
            <a:lvl1pPr>
              <a:defRPr sz="2800">
                <a:solidFill>
                  <a:srgbClr val="000000"/>
                </a:solidFill>
                <a:latin typeface="+mn-lt"/>
              </a:defRPr>
            </a:lvl1pPr>
            <a:lvl2pPr>
              <a:defRPr sz="2000">
                <a:solidFill>
                  <a:srgbClr val="000000"/>
                </a:solidFill>
              </a:defRPr>
            </a:lvl2pPr>
            <a:lvl3pPr>
              <a:defRPr sz="16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微软雅黑" panose="020B0503020204020204" pitchFamily="34" charset="-122"/>
              </a:rPr>
              <a:t>© Microsoft Corporation                                                                                  					   	    	                                     Microsoft 365 </a:t>
            </a:r>
          </a:p>
        </p:txBody>
      </p:sp>
    </p:spTree>
    <p:extLst>
      <p:ext uri="{BB962C8B-B14F-4D97-AF65-F5344CB8AC3E}">
        <p14:creationId xmlns:p14="http://schemas.microsoft.com/office/powerpoint/2010/main" val="6943077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微软雅黑" panose="020B0503020204020204" pitchFamily="34" charset="-122"/>
              </a:rPr>
              <a:t>© Microsoft Corporation                                                                                  					   	    	                                     Microsoft 365 </a:t>
            </a:r>
          </a:p>
        </p:txBody>
      </p:sp>
    </p:spTree>
    <p:extLst>
      <p:ext uri="{BB962C8B-B14F-4D97-AF65-F5344CB8AC3E}">
        <p14:creationId xmlns:p14="http://schemas.microsoft.com/office/powerpoint/2010/main" val="35731494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553998"/>
          </a:xfrm>
        </p:spPr>
        <p:txBody>
          <a:bodyPr/>
          <a:lstStyle>
            <a:lvl1pPr>
              <a:defRPr sz="36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微软雅黑" panose="020B0503020204020204" pitchFamily="34" charset="-122"/>
              </a:rPr>
              <a:t>© Microsoft Corporation                                                                                  					   	    	                                     Microsoft 365 </a:t>
            </a:r>
          </a:p>
        </p:txBody>
      </p:sp>
    </p:spTree>
    <p:extLst>
      <p:ext uri="{BB962C8B-B14F-4D97-AF65-F5344CB8AC3E}">
        <p14:creationId xmlns:p14="http://schemas.microsoft.com/office/powerpoint/2010/main" val="23400548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微软雅黑" panose="020B0503020204020204" pitchFamily="34" charset="-122"/>
              </a:rPr>
              <a:t>© Microsoft Corporation                                                                                  					   	    	                                     Microsoft 365 </a:t>
            </a:r>
          </a:p>
        </p:txBody>
      </p:sp>
    </p:spTree>
    <p:extLst>
      <p:ext uri="{BB962C8B-B14F-4D97-AF65-F5344CB8AC3E}">
        <p14:creationId xmlns:p14="http://schemas.microsoft.com/office/powerpoint/2010/main" val="40147087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6466335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9106930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14307828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spTree>
    <p:extLst>
      <p:ext uri="{BB962C8B-B14F-4D97-AF65-F5344CB8AC3E}">
        <p14:creationId xmlns:p14="http://schemas.microsoft.com/office/powerpoint/2010/main" val="38625579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spTree>
    <p:extLst>
      <p:ext uri="{BB962C8B-B14F-4D97-AF65-F5344CB8AC3E}">
        <p14:creationId xmlns:p14="http://schemas.microsoft.com/office/powerpoint/2010/main" val="355543908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spTree>
    <p:extLst>
      <p:ext uri="{BB962C8B-B14F-4D97-AF65-F5344CB8AC3E}">
        <p14:creationId xmlns:p14="http://schemas.microsoft.com/office/powerpoint/2010/main" val="333750716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2893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spTree>
    <p:extLst>
      <p:ext uri="{BB962C8B-B14F-4D97-AF65-F5344CB8AC3E}">
        <p14:creationId xmlns:p14="http://schemas.microsoft.com/office/powerpoint/2010/main" val="40904357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spTree>
    <p:extLst>
      <p:ext uri="{BB962C8B-B14F-4D97-AF65-F5344CB8AC3E}">
        <p14:creationId xmlns:p14="http://schemas.microsoft.com/office/powerpoint/2010/main" val="40573901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spTree>
    <p:extLst>
      <p:ext uri="{BB962C8B-B14F-4D97-AF65-F5344CB8AC3E}">
        <p14:creationId xmlns:p14="http://schemas.microsoft.com/office/powerpoint/2010/main" val="14959902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spTree>
    <p:extLst>
      <p:ext uri="{BB962C8B-B14F-4D97-AF65-F5344CB8AC3E}">
        <p14:creationId xmlns:p14="http://schemas.microsoft.com/office/powerpoint/2010/main" val="25511137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1023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latin typeface="Segoe UI" panose="020B0502040204020203" pitchFamily="34" charset="0"/>
                <a:ea typeface="微软雅黑" panose="020B0503020204020204" pitchFamily="34" charset="-122"/>
              </a:rPr>
              <a:t>ELT layout</a:t>
            </a:r>
          </a:p>
        </p:txBody>
      </p:sp>
    </p:spTree>
    <p:extLst>
      <p:ext uri="{BB962C8B-B14F-4D97-AF65-F5344CB8AC3E}">
        <p14:creationId xmlns:p14="http://schemas.microsoft.com/office/powerpoint/2010/main" val="29677901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80886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9507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88598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098961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1496298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93675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latin typeface="Segoe UI" panose="020B0502040204020203" pitchFamily="34" charset="0"/>
                <a:ea typeface="微软雅黑" panose="020B0503020204020204" pitchFamily="34" charset="-122"/>
              </a:rPr>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Segoe UI Semibold" panose="020B0702040204020203" pitchFamily="34" charset="0"/>
                <a:ea typeface="微软雅黑" panose="020B0503020204020204" pitchFamily="34" charset="-122"/>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latin typeface="Segoe UI" panose="020B0502040204020203" pitchFamily="34" charset="0"/>
                <a:ea typeface="微软雅黑" panose="020B0503020204020204" pitchFamily="34" charset="-122"/>
              </a:rPr>
              <a:t>Explore overviews, tutorials,</a:t>
            </a:r>
            <a:br>
              <a:rPr lang="en-US" sz="2000">
                <a:latin typeface="Segoe UI" panose="020B0502040204020203" pitchFamily="34" charset="0"/>
                <a:ea typeface="微软雅黑" panose="020B0503020204020204" pitchFamily="34" charset="-122"/>
              </a:rPr>
            </a:br>
            <a:r>
              <a:rPr lang="en-US" sz="2000">
                <a:latin typeface="Segoe UI" panose="020B0502040204020203" pitchFamily="34" charset="0"/>
                <a:ea typeface="微软雅黑" panose="020B0503020204020204" pitchFamily="34" charset="-122"/>
              </a:rPr>
              <a:t>code samples, and more.</a:t>
            </a:r>
          </a:p>
        </p:txBody>
      </p:sp>
    </p:spTree>
    <p:extLst>
      <p:ext uri="{BB962C8B-B14F-4D97-AF65-F5344CB8AC3E}">
        <p14:creationId xmlns:p14="http://schemas.microsoft.com/office/powerpoint/2010/main" val="29308900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latin typeface="Segoe UI" panose="020B0502040204020203" pitchFamily="34" charset="0"/>
                <a:ea typeface="微软雅黑" panose="020B0503020204020204" pitchFamily="34" charset="-122"/>
              </a:rPr>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Segoe UI Semibold" panose="020B0702040204020203" pitchFamily="34" charset="0"/>
                <a:ea typeface="微软雅黑" panose="020B0503020204020204" pitchFamily="34" charset="-122"/>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latin typeface="Segoe UI" panose="020B0502040204020203" pitchFamily="34" charset="0"/>
                <a:ea typeface="微软雅黑" panose="020B0503020204020204" pitchFamily="34" charset="-122"/>
              </a:rPr>
              <a:t>Complete interactive learning</a:t>
            </a:r>
            <a:br>
              <a:rPr lang="en-US" sz="2000">
                <a:latin typeface="Segoe UI" panose="020B0502040204020203" pitchFamily="34" charset="0"/>
                <a:ea typeface="微软雅黑" panose="020B0503020204020204" pitchFamily="34" charset="-122"/>
              </a:rPr>
            </a:br>
            <a:r>
              <a:rPr lang="en-US" sz="2000">
                <a:latin typeface="Segoe UI" panose="020B0502040204020203" pitchFamily="34" charset="0"/>
                <a:ea typeface="微软雅黑" panose="020B0503020204020204" pitchFamily="34" charset="-122"/>
              </a:rPr>
              <a:t>exercises, watch videos, and</a:t>
            </a:r>
            <a:br>
              <a:rPr lang="en-US" sz="2000">
                <a:latin typeface="Segoe UI" panose="020B0502040204020203" pitchFamily="34" charset="0"/>
                <a:ea typeface="微软雅黑" panose="020B0503020204020204" pitchFamily="34" charset="-122"/>
              </a:rPr>
            </a:br>
            <a:r>
              <a:rPr lang="en-US" sz="2000">
                <a:latin typeface="Segoe UI" panose="020B0502040204020203" pitchFamily="34" charset="0"/>
                <a:ea typeface="微软雅黑" panose="020B0503020204020204" pitchFamily="34" charset="-122"/>
              </a:rPr>
              <a:t>apply your new skills.</a:t>
            </a:r>
          </a:p>
        </p:txBody>
      </p:sp>
    </p:spTree>
    <p:extLst>
      <p:ext uri="{BB962C8B-B14F-4D97-AF65-F5344CB8AC3E}">
        <p14:creationId xmlns:p14="http://schemas.microsoft.com/office/powerpoint/2010/main" val="35412922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latin typeface="Segoe UI" panose="020B0502040204020203" pitchFamily="34" charset="0"/>
                <a:ea typeface="微软雅黑" panose="020B0503020204020204" pitchFamily="34" charset="-122"/>
              </a:rPr>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Segoe UI Semibold" panose="020B0702040204020203" pitchFamily="34" charset="0"/>
                <a:ea typeface="微软雅黑" panose="020B0503020204020204" pitchFamily="34" charset="-122"/>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Segoe UI" panose="020B0502040204020203" pitchFamily="34" charset="0"/>
                <a:ea typeface="微软雅黑" panose="020B0503020204020204" pitchFamily="34" charset="-122"/>
                <a:cs typeface="+mn-cs"/>
              </a:rPr>
              <a:t>Validate your technical knowledge</a:t>
            </a:r>
            <a:br>
              <a:rPr lang="en-US" sz="1800" kern="1200">
                <a:solidFill>
                  <a:schemeClr val="tx1"/>
                </a:solidFill>
                <a:effectLst/>
                <a:latin typeface="Segoe UI" panose="020B0502040204020203" pitchFamily="34" charset="0"/>
                <a:ea typeface="微软雅黑" panose="020B0503020204020204" pitchFamily="34" charset="-122"/>
                <a:cs typeface="+mn-cs"/>
              </a:rPr>
            </a:br>
            <a:r>
              <a:rPr lang="en-US" sz="1800" kern="1200">
                <a:solidFill>
                  <a:schemeClr val="tx1"/>
                </a:solidFill>
                <a:effectLst/>
                <a:latin typeface="Segoe UI" panose="020B0502040204020203" pitchFamily="34" charset="0"/>
                <a:ea typeface="微软雅黑" panose="020B0503020204020204" pitchFamily="34" charset="-122"/>
                <a:cs typeface="+mn-cs"/>
              </a:rPr>
              <a:t>and ability with Microsoft Certification.</a:t>
            </a:r>
            <a:endParaRPr lang="en-US" sz="200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3186260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389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53945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4041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latin typeface="Segoe UI" panose="020B0502040204020203" pitchFamily="34" charset="0"/>
                <a:ea typeface="微软雅黑" panose="020B0503020204020204" pitchFamily="34" charset="-122"/>
              </a:rPr>
              <a:t>© Microsoft Corporation                                                                                  					   	    	                                     Microsoft 365 </a:t>
            </a:r>
          </a:p>
        </p:txBody>
      </p:sp>
    </p:spTree>
    <p:extLst>
      <p:ext uri="{BB962C8B-B14F-4D97-AF65-F5344CB8AC3E}">
        <p14:creationId xmlns:p14="http://schemas.microsoft.com/office/powerpoint/2010/main" val="29767100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553998"/>
          </a:xfrm>
        </p:spPr>
        <p:txBody>
          <a:bodyPr/>
          <a:lstStyle>
            <a:lvl1pPr>
              <a:defRPr sz="36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hasCustomPrompt="1"/>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69018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264847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028103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86081193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微软雅黑" panose="020B0503020204020204" pitchFamily="34" charset="-122"/>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61633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75268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76659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87634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036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4448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017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260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71024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8619579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08145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643302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14718749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1681873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8927534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43968716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27619575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42344369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6124355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5420599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3618220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Tree>
    <p:extLst>
      <p:ext uri="{BB962C8B-B14F-4D97-AF65-F5344CB8AC3E}">
        <p14:creationId xmlns:p14="http://schemas.microsoft.com/office/powerpoint/2010/main" val="103969919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97014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115043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495148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19294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8694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2393964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1235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68737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95076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495500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6395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20561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1E60-1E9A-4332-8700-5004ACC90B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D5D7EE-C4EE-4038-8F2E-AA75096222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DE5DD-4883-467E-A3BE-55299BC49B8E}"/>
              </a:ext>
            </a:extLst>
          </p:cNvPr>
          <p:cNvSpPr>
            <a:spLocks noGrp="1"/>
          </p:cNvSpPr>
          <p:nvPr>
            <p:ph type="dt" sz="half" idx="10"/>
          </p:nvPr>
        </p:nvSpPr>
        <p:spPr/>
        <p:txBody>
          <a:bodyPr/>
          <a:lstStyle/>
          <a:p>
            <a:fld id="{787DE7C4-E45F-4F98-ABEA-DC46C755A483}" type="datetimeFigureOut">
              <a:rPr lang="en-US" smtClean="0">
                <a:latin typeface="Segoe UI" panose="020B0502040204020203" pitchFamily="34" charset="0"/>
                <a:ea typeface="微软雅黑" panose="020B0503020204020204" pitchFamily="34" charset="-122"/>
              </a:rPr>
              <a:t>8/21/2020</a:t>
            </a:fld>
            <a:endParaRPr lang="en-US">
              <a:latin typeface="Segoe UI" panose="020B0502040204020203" pitchFamily="34" charset="0"/>
              <a:ea typeface="微软雅黑" panose="020B0503020204020204" pitchFamily="34" charset="-122"/>
            </a:endParaRPr>
          </a:p>
        </p:txBody>
      </p:sp>
      <p:sp>
        <p:nvSpPr>
          <p:cNvPr id="5" name="Footer Placeholder 4">
            <a:extLst>
              <a:ext uri="{FF2B5EF4-FFF2-40B4-BE49-F238E27FC236}">
                <a16:creationId xmlns:a16="http://schemas.microsoft.com/office/drawing/2014/main" id="{F2B9A791-8436-4ABC-A529-70B840BDDB5A}"/>
              </a:ext>
            </a:extLst>
          </p:cNvPr>
          <p:cNvSpPr>
            <a:spLocks noGrp="1"/>
          </p:cNvSpPr>
          <p:nvPr>
            <p:ph type="ftr" sz="quarter" idx="11"/>
          </p:nvPr>
        </p:nvSpPr>
        <p:spPr/>
        <p:txBody>
          <a:bodyPr/>
          <a:lstStyle/>
          <a:p>
            <a:endParaRPr lang="en-US">
              <a:latin typeface="Segoe UI" panose="020B0502040204020203" pitchFamily="34" charset="0"/>
              <a:ea typeface="微软雅黑" panose="020B0503020204020204" pitchFamily="34" charset="-122"/>
            </a:endParaRPr>
          </a:p>
        </p:txBody>
      </p:sp>
      <p:sp>
        <p:nvSpPr>
          <p:cNvPr id="6" name="Slide Number Placeholder 5">
            <a:extLst>
              <a:ext uri="{FF2B5EF4-FFF2-40B4-BE49-F238E27FC236}">
                <a16:creationId xmlns:a16="http://schemas.microsoft.com/office/drawing/2014/main" id="{8C380310-051A-44C4-A8ED-6578CE3097FF}"/>
              </a:ext>
            </a:extLst>
          </p:cNvPr>
          <p:cNvSpPr>
            <a:spLocks noGrp="1"/>
          </p:cNvSpPr>
          <p:nvPr>
            <p:ph type="sldNum" sz="quarter" idx="12"/>
          </p:nvPr>
        </p:nvSpPr>
        <p:spPr/>
        <p:txBody>
          <a:bodyPr/>
          <a:lstStyle/>
          <a:p>
            <a:fld id="{B60A36DB-0E8F-48FC-9C82-46E0240CB5F2}" type="slidenum">
              <a:rPr lang="en-US" smtClean="0">
                <a:latin typeface="Segoe UI" panose="020B0502040204020203" pitchFamily="34" charset="0"/>
                <a:ea typeface="微软雅黑" panose="020B0503020204020204" pitchFamily="34" charset="-122"/>
              </a:r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420060298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240D"/>
              </a:solidFill>
              <a:latin typeface="Segoe UI" panose="020B0502040204020203" pitchFamily="34" charset="0"/>
              <a:ea typeface="微软雅黑" panose="020B0503020204020204" pitchFamily="34" charset="-122"/>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09117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186912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1328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95150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584200" y="1435497"/>
            <a:ext cx="11018520" cy="5238258"/>
          </a:xfrm>
        </p:spPr>
        <p:txBody>
          <a:bodyPr>
            <a:normAutofit/>
          </a:bodyPr>
          <a:lstStyle>
            <a:lvl1pPr>
              <a:defRPr>
                <a:latin typeface="+mn-lt"/>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60736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7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46687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97322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5090516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73328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6617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22920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8239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66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305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165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4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9234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613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680187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946273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926626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323337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541391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788942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6899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01457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16158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Tree>
    <p:extLst>
      <p:ext uri="{BB962C8B-B14F-4D97-AF65-F5344CB8AC3E}">
        <p14:creationId xmlns:p14="http://schemas.microsoft.com/office/powerpoint/2010/main" val="40772119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482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5502849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540683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1934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67514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8490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157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6955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63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17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709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04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192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Tree>
    <p:extLst>
      <p:ext uri="{BB962C8B-B14F-4D97-AF65-F5344CB8AC3E}">
        <p14:creationId xmlns:p14="http://schemas.microsoft.com/office/powerpoint/2010/main" val="27366530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132323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0008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39742643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latin typeface="Segoe UI" panose="020B0502040204020203" pitchFamily="34" charset="0"/>
                <a:ea typeface="微软雅黑" panose="020B0503020204020204" pitchFamily="34" charset="-122"/>
              </a:rPr>
              <a:t>8/21/2020</a:t>
            </a:fld>
            <a:endParaRPr lang="en-US">
              <a:latin typeface="Segoe UI" panose="020B0502040204020203" pitchFamily="34" charset="0"/>
              <a:ea typeface="微软雅黑" panose="020B0503020204020204" pitchFamily="34" charset="-122"/>
            </a:endParaRPr>
          </a:p>
        </p:txBody>
      </p:sp>
      <p:sp>
        <p:nvSpPr>
          <p:cNvPr id="8" name="Footer Placeholder 7"/>
          <p:cNvSpPr>
            <a:spLocks noGrp="1"/>
          </p:cNvSpPr>
          <p:nvPr>
            <p:ph type="ftr" sz="quarter" idx="11"/>
          </p:nvPr>
        </p:nvSpPr>
        <p:spPr/>
        <p:txBody>
          <a:bodyPr/>
          <a:lstStyle/>
          <a:p>
            <a:endParaRPr lang="en-US">
              <a:latin typeface="Segoe UI" panose="020B0502040204020203" pitchFamily="34" charset="0"/>
              <a:ea typeface="微软雅黑" panose="020B0503020204020204" pitchFamily="34" charset="-122"/>
            </a:endParaRPr>
          </a:p>
        </p:txBody>
      </p:sp>
      <p:sp>
        <p:nvSpPr>
          <p:cNvPr id="9" name="Slide Number Placeholder 8"/>
          <p:cNvSpPr>
            <a:spLocks noGrp="1"/>
          </p:cNvSpPr>
          <p:nvPr>
            <p:ph type="sldNum" sz="quarter" idx="12"/>
          </p:nvPr>
        </p:nvSpPr>
        <p:spPr/>
        <p:txBody>
          <a:bodyPr/>
          <a:lstStyle/>
          <a:p>
            <a:fld id="{DD02DC00-1732-484C-966F-BBA85D04FC2A}" type="slidenum">
              <a:rPr lang="en-US" smtClean="0">
                <a:latin typeface="Segoe UI" panose="020B0502040204020203" pitchFamily="34" charset="0"/>
                <a:ea typeface="微软雅黑" panose="020B0503020204020204" pitchFamily="34" charset="-122"/>
              </a:r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126972495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latin typeface="Segoe UI" panose="020B0502040204020203" pitchFamily="34" charset="0"/>
                <a:ea typeface="微软雅黑" panose="020B0503020204020204" pitchFamily="34" charset="-122"/>
              </a:rPr>
              <a:p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756559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60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1"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6"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7"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3"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4"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5"/>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1"/>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Segoe UI" panose="020B0502040204020203" pitchFamily="34" charset="0"/>
                          <a:ea typeface="微软雅黑" panose="020B0503020204020204" pitchFamily="34" charset="-122"/>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Segoe UI" panose="020B0502040204020203" pitchFamily="34" charset="0"/>
                          <a:ea typeface="微软雅黑" panose="020B0503020204020204" pitchFamily="34" charset="-122"/>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Segoe UI" panose="020B0502040204020203" pitchFamily="34" charset="0"/>
                          <a:ea typeface="微软雅黑" panose="020B0503020204020204" pitchFamily="34" charset="-122"/>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Segoe UI" panose="020B0502040204020203" pitchFamily="34" charset="0"/>
                        <a:ea typeface="微软雅黑" panose="020B0503020204020204" pitchFamily="34" charset="-122"/>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Segoe UI" panose="020B0502040204020203" pitchFamily="34" charset="0"/>
                          <a:ea typeface="微软雅黑" panose="020B0503020204020204" pitchFamily="34" charset="-122"/>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Segoe UI" panose="020B0502040204020203" pitchFamily="34" charset="0"/>
                          <a:ea typeface="微软雅黑" panose="020B0503020204020204" pitchFamily="34" charset="-122"/>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Segoe UI" panose="020B0502040204020203" pitchFamily="34" charset="0"/>
                          <a:ea typeface="微软雅黑" panose="020B0503020204020204" pitchFamily="34" charset="-122"/>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Segoe UI" panose="020B0502040204020203" pitchFamily="34" charset="0"/>
                          <a:ea typeface="微软雅黑" panose="020B0503020204020204" pitchFamily="34" charset="-122"/>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Employee Data </a:t>
                      </a:r>
                      <a:r>
                        <a:rPr kumimoji="0" lang="en-US" sz="800" b="1" i="0" u="none" strike="noStrike" kern="0" cap="none" spc="0" normalizeH="0" baseline="0" noProof="0" err="1">
                          <a:ln>
                            <a:noFill/>
                          </a:ln>
                          <a:solidFill>
                            <a:srgbClr val="DA4711"/>
                          </a:solidFill>
                          <a:effectLst/>
                          <a:uLnTx/>
                          <a:uFillTx/>
                          <a:latin typeface="Segoe UI" panose="020B0502040204020203" pitchFamily="34" charset="0"/>
                          <a:ea typeface="微软雅黑" panose="020B0503020204020204" pitchFamily="34" charset="-122"/>
                          <a:cs typeface="+mn-cs"/>
                        </a:rPr>
                        <a:t>Mgmt</a:t>
                      </a: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Segoe UI" panose="020B0502040204020203" pitchFamily="34" charset="0"/>
                          <a:ea typeface="微软雅黑" panose="020B0503020204020204" pitchFamily="34" charset="-122"/>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Segoe UI" panose="020B0502040204020203" pitchFamily="34" charset="0"/>
                          <a:ea typeface="微软雅黑" panose="020B0503020204020204" pitchFamily="34" charset="-122"/>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4"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799975977"/>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Segoe UI" panose="020B0502040204020203" pitchFamily="34" charset="0"/>
                          <a:ea typeface="微软雅黑" panose="020B0503020204020204" pitchFamily="34" charset="-122"/>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Segoe UI" panose="020B0502040204020203" pitchFamily="34" charset="0"/>
                          <a:ea typeface="微软雅黑" panose="020B0503020204020204" pitchFamily="34" charset="-122"/>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Segoe UI" panose="020B0502040204020203" pitchFamily="34" charset="0"/>
                          <a:ea typeface="微软雅黑" panose="020B0503020204020204" pitchFamily="34" charset="-122"/>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Segoe UI" panose="020B0502040204020203" pitchFamily="34" charset="0"/>
                        <a:ea typeface="微软雅黑" panose="020B0503020204020204" pitchFamily="34" charset="-122"/>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Segoe UI" panose="020B0502040204020203" pitchFamily="34" charset="0"/>
                          <a:ea typeface="微软雅黑" panose="020B0503020204020204" pitchFamily="34" charset="-122"/>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Segoe UI" panose="020B0502040204020203" pitchFamily="34" charset="0"/>
                          <a:ea typeface="微软雅黑" panose="020B0503020204020204" pitchFamily="34" charset="-122"/>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Segoe UI" panose="020B0502040204020203" pitchFamily="34" charset="0"/>
                          <a:ea typeface="微软雅黑" panose="020B0503020204020204" pitchFamily="34" charset="-122"/>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Segoe UI" panose="020B0502040204020203" pitchFamily="34" charset="0"/>
                          <a:ea typeface="微软雅黑" panose="020B0503020204020204" pitchFamily="34" charset="-122"/>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Employee Data </a:t>
                      </a:r>
                      <a:r>
                        <a:rPr kumimoji="0" lang="en-US" sz="800" b="1" i="0" u="none" strike="noStrike" kern="0" cap="none" spc="0" normalizeH="0" baseline="0" noProof="0" err="1">
                          <a:ln>
                            <a:noFill/>
                          </a:ln>
                          <a:solidFill>
                            <a:srgbClr val="DA4711"/>
                          </a:solidFill>
                          <a:effectLst/>
                          <a:uLnTx/>
                          <a:uFillTx/>
                          <a:latin typeface="Segoe UI" panose="020B0502040204020203" pitchFamily="34" charset="0"/>
                          <a:ea typeface="微软雅黑" panose="020B0503020204020204" pitchFamily="34" charset="-122"/>
                          <a:cs typeface="+mn-cs"/>
                        </a:rPr>
                        <a:t>Mgmt</a:t>
                      </a: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Segoe UI" panose="020B0502040204020203" pitchFamily="34" charset="0"/>
                          <a:ea typeface="微软雅黑" panose="020B0503020204020204" pitchFamily="34" charset="-122"/>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Segoe UI" panose="020B0502040204020203" pitchFamily="34" charset="0"/>
                          <a:ea typeface="微软雅黑" panose="020B0503020204020204" pitchFamily="34" charset="-122"/>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1429293935"/>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Segoe UI" panose="020B0502040204020203" pitchFamily="34" charset="0"/>
                          <a:ea typeface="微软雅黑" panose="020B0503020204020204" pitchFamily="34" charset="-122"/>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Segoe UI" panose="020B0502040204020203" pitchFamily="34" charset="0"/>
                          <a:ea typeface="微软雅黑" panose="020B0503020204020204" pitchFamily="34" charset="-122"/>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Segoe UI" panose="020B0502040204020203" pitchFamily="34" charset="0"/>
                          <a:ea typeface="微软雅黑" panose="020B0503020204020204" pitchFamily="34" charset="-122"/>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Segoe UI" panose="020B0502040204020203" pitchFamily="34" charset="0"/>
                        <a:ea typeface="微软雅黑" panose="020B0503020204020204" pitchFamily="34" charset="-122"/>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Segoe UI" panose="020B0502040204020203" pitchFamily="34" charset="0"/>
                          <a:ea typeface="微软雅黑" panose="020B0503020204020204" pitchFamily="34" charset="-122"/>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Segoe UI" panose="020B0502040204020203" pitchFamily="34" charset="0"/>
                          <a:ea typeface="微软雅黑" panose="020B0503020204020204" pitchFamily="34" charset="-122"/>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Segoe UI" panose="020B0502040204020203" pitchFamily="34" charset="0"/>
                          <a:ea typeface="微软雅黑" panose="020B0503020204020204" pitchFamily="34" charset="-122"/>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Segoe UI" panose="020B0502040204020203" pitchFamily="34" charset="0"/>
                          <a:ea typeface="微软雅黑" panose="020B0503020204020204" pitchFamily="34" charset="-122"/>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Employee Data </a:t>
                      </a:r>
                      <a:r>
                        <a:rPr kumimoji="0" lang="en-US" sz="800" b="1" i="0" u="none" strike="noStrike" kern="0" cap="none" spc="0" normalizeH="0" baseline="0" noProof="0" err="1">
                          <a:ln>
                            <a:noFill/>
                          </a:ln>
                          <a:solidFill>
                            <a:srgbClr val="DA4711"/>
                          </a:solidFill>
                          <a:effectLst/>
                          <a:uLnTx/>
                          <a:uFillTx/>
                          <a:latin typeface="Segoe UI" panose="020B0502040204020203" pitchFamily="34" charset="0"/>
                          <a:ea typeface="微软雅黑" panose="020B0503020204020204" pitchFamily="34" charset="-122"/>
                          <a:cs typeface="+mn-cs"/>
                        </a:rPr>
                        <a:t>Mgmt</a:t>
                      </a: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Segoe UI" panose="020B0502040204020203" pitchFamily="34" charset="0"/>
                          <a:ea typeface="微软雅黑" panose="020B0503020204020204" pitchFamily="34" charset="-122"/>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Segoe UI" panose="020B0502040204020203" pitchFamily="34" charset="0"/>
                          <a:ea typeface="微软雅黑" panose="020B0503020204020204" pitchFamily="34" charset="-122"/>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79178003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4"/>
            <a:ext cx="441366" cy="165169"/>
          </a:xfrm>
          <a:prstGeom prst="rect">
            <a:avLst/>
          </a:prstGeom>
        </p:spPr>
        <p:txBody>
          <a:bodyPr/>
          <a:lstStyle>
            <a:lvl1pPr algn="r">
              <a:defRPr sz="800"/>
            </a:lvl1pPr>
          </a:lstStyle>
          <a:p>
            <a:fld id="{4F9AC08D-23A9-440E-BCB9-AA1E9877CC38}" type="slidenum">
              <a:rPr lang="en-US" smtClean="0">
                <a:solidFill>
                  <a:schemeClr val="accent5"/>
                </a:solidFill>
                <a:latin typeface="Segoe UI" panose="020B0502040204020203" pitchFamily="34" charset="0"/>
                <a:ea typeface="微软雅黑" panose="020B0503020204020204" pitchFamily="34" charset="-122"/>
              </a:rPr>
              <a:pPr/>
              <a:t>‹#›</a:t>
            </a:fld>
            <a:endParaRPr lang="en-US">
              <a:solidFill>
                <a:schemeClr val="accent5"/>
              </a:solidFill>
              <a:latin typeface="Segoe UI" panose="020B0502040204020203" pitchFamily="34" charset="0"/>
              <a:ea typeface="微软雅黑" panose="020B0503020204020204" pitchFamily="34" charset="-122"/>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2933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74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pic>
        <p:nvPicPr>
          <p:cNvPr id="5" name="Picture 4">
            <a:extLst>
              <a:ext uri="{FF2B5EF4-FFF2-40B4-BE49-F238E27FC236}">
                <a16:creationId xmlns:a16="http://schemas.microsoft.com/office/drawing/2014/main" id="{51273462-1C66-4B40-BB8A-89E7590AE2F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306067" y="-41274"/>
            <a:ext cx="6885933" cy="6899275"/>
          </a:xfrm>
          <a:prstGeom prst="rect">
            <a:avLst/>
          </a:prstGeom>
        </p:spPr>
      </p:pic>
    </p:spTree>
    <p:extLst>
      <p:ext uri="{BB962C8B-B14F-4D97-AF65-F5344CB8AC3E}">
        <p14:creationId xmlns:p14="http://schemas.microsoft.com/office/powerpoint/2010/main" val="33862691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latin typeface="Segoe UI" panose="020B0502040204020203" pitchFamily="34" charset="0"/>
                <a:ea typeface="微软雅黑" panose="020B0503020204020204" pitchFamily="34" charset="-122"/>
              </a:rPr>
              <a:t>© Microsoft Corporation</a:t>
            </a:r>
            <a:endParaRPr lang="en-US" sz="784">
              <a:solidFill>
                <a:schemeClr val="bg1">
                  <a:lumMod val="65000"/>
                </a:schemeClr>
              </a:soli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62461122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68225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2623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993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149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1227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78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367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671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2836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636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57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1E60-1E9A-4332-8700-5004ACC90B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D5D7EE-C4EE-4038-8F2E-AA75096222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DE5DD-4883-467E-A3BE-55299BC49B8E}"/>
              </a:ext>
            </a:extLst>
          </p:cNvPr>
          <p:cNvSpPr>
            <a:spLocks noGrp="1"/>
          </p:cNvSpPr>
          <p:nvPr>
            <p:ph type="dt" sz="half" idx="10"/>
          </p:nvPr>
        </p:nvSpPr>
        <p:spPr/>
        <p:txBody>
          <a:bodyPr/>
          <a:lstStyle/>
          <a:p>
            <a:fld id="{787DE7C4-E45F-4F98-ABEA-DC46C755A483}" type="datetimeFigureOut">
              <a:rPr lang="en-US" smtClean="0">
                <a:latin typeface="Segoe UI" panose="020B0502040204020203" pitchFamily="34" charset="0"/>
                <a:ea typeface="微软雅黑" panose="020B0503020204020204" pitchFamily="34" charset="-122"/>
              </a:rPr>
              <a:t>8/21/2020</a:t>
            </a:fld>
            <a:endParaRPr lang="en-US">
              <a:latin typeface="Segoe UI" panose="020B0502040204020203" pitchFamily="34" charset="0"/>
              <a:ea typeface="微软雅黑" panose="020B0503020204020204" pitchFamily="34" charset="-122"/>
            </a:endParaRPr>
          </a:p>
        </p:txBody>
      </p:sp>
      <p:sp>
        <p:nvSpPr>
          <p:cNvPr id="5" name="Footer Placeholder 4">
            <a:extLst>
              <a:ext uri="{FF2B5EF4-FFF2-40B4-BE49-F238E27FC236}">
                <a16:creationId xmlns:a16="http://schemas.microsoft.com/office/drawing/2014/main" id="{F2B9A791-8436-4ABC-A529-70B840BDDB5A}"/>
              </a:ext>
            </a:extLst>
          </p:cNvPr>
          <p:cNvSpPr>
            <a:spLocks noGrp="1"/>
          </p:cNvSpPr>
          <p:nvPr>
            <p:ph type="ftr" sz="quarter" idx="11"/>
          </p:nvPr>
        </p:nvSpPr>
        <p:spPr/>
        <p:txBody>
          <a:bodyPr/>
          <a:lstStyle/>
          <a:p>
            <a:endParaRPr lang="en-US">
              <a:latin typeface="Segoe UI" panose="020B0502040204020203" pitchFamily="34" charset="0"/>
              <a:ea typeface="微软雅黑" panose="020B0503020204020204" pitchFamily="34" charset="-122"/>
            </a:endParaRPr>
          </a:p>
        </p:txBody>
      </p:sp>
      <p:sp>
        <p:nvSpPr>
          <p:cNvPr id="6" name="Slide Number Placeholder 5">
            <a:extLst>
              <a:ext uri="{FF2B5EF4-FFF2-40B4-BE49-F238E27FC236}">
                <a16:creationId xmlns:a16="http://schemas.microsoft.com/office/drawing/2014/main" id="{8C380310-051A-44C4-A8ED-6578CE3097FF}"/>
              </a:ext>
            </a:extLst>
          </p:cNvPr>
          <p:cNvSpPr>
            <a:spLocks noGrp="1"/>
          </p:cNvSpPr>
          <p:nvPr>
            <p:ph type="sldNum" sz="quarter" idx="12"/>
          </p:nvPr>
        </p:nvSpPr>
        <p:spPr/>
        <p:txBody>
          <a:bodyPr/>
          <a:lstStyle/>
          <a:p>
            <a:fld id="{B60A36DB-0E8F-48FC-9C82-46E0240CB5F2}" type="slidenum">
              <a:rPr lang="en-US" smtClean="0">
                <a:latin typeface="Segoe UI" panose="020B0502040204020203" pitchFamily="34" charset="0"/>
                <a:ea typeface="微软雅黑" panose="020B0503020204020204" pitchFamily="34" charset="-122"/>
              </a:r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6338143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6324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4252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6170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9770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49902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73159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45895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6764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6208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5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49462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35511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48391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48977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2487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0947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67595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56490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57648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375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0145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080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6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6870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6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14800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584200" y="1435497"/>
            <a:ext cx="11018520" cy="5238258"/>
          </a:xfrm>
        </p:spPr>
        <p:txBody>
          <a:bodyPr>
            <a:normAutofit/>
          </a:bodyPr>
          <a:lstStyle>
            <a:lvl1pPr>
              <a:defRPr>
                <a:latin typeface="+mn-lt"/>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0520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6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29368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6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3031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7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77761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7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36651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7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53551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294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7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8691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93068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8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9721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latin typeface="Segoe UI" panose="020B0502040204020203" pitchFamily="34" charset="0"/>
              <a:ea typeface="微软雅黑" panose="020B0503020204020204" pitchFamily="34" charset="-122"/>
            </a:endParaRPr>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55711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19735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55009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2189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33754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593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38477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48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52937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6" name="TextBox 5">
            <a:extLst>
              <a:ext uri="{FF2B5EF4-FFF2-40B4-BE49-F238E27FC236}">
                <a16:creationId xmlns:a16="http://schemas.microsoft.com/office/drawing/2014/main" id="{4608AE61-1E2A-44F6-AA70-26B8856E071F}"/>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3575068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1399092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6094791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4830259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5" name="TextBox 4">
            <a:extLst>
              <a:ext uri="{FF2B5EF4-FFF2-40B4-BE49-F238E27FC236}">
                <a16:creationId xmlns:a16="http://schemas.microsoft.com/office/drawing/2014/main" id="{98157016-2979-4ABA-B2ED-33A7582D68F8}"/>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4006900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9117370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7" name="TextBox 6">
            <a:extLst>
              <a:ext uri="{FF2B5EF4-FFF2-40B4-BE49-F238E27FC236}">
                <a16:creationId xmlns:a16="http://schemas.microsoft.com/office/drawing/2014/main" id="{1B28AF1D-BAC8-4480-8E8D-9C72BBB7CF58}"/>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94263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4" name="TextBox 13">
            <a:extLst>
              <a:ext uri="{FF2B5EF4-FFF2-40B4-BE49-F238E27FC236}">
                <a16:creationId xmlns:a16="http://schemas.microsoft.com/office/drawing/2014/main" id="{CDB6A170-31B0-4B7A-9E80-BC461A6C25D7}"/>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7740287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6" name="TextBox 15">
            <a:extLst>
              <a:ext uri="{FF2B5EF4-FFF2-40B4-BE49-F238E27FC236}">
                <a16:creationId xmlns:a16="http://schemas.microsoft.com/office/drawing/2014/main" id="{C9A03A1B-DC26-4C7A-B4A8-14CF66851FFF}"/>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5584883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6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
        <p:nvSpPr>
          <p:cNvPr id="5" name="TextBox 4">
            <a:extLst>
              <a:ext uri="{FF2B5EF4-FFF2-40B4-BE49-F238E27FC236}">
                <a16:creationId xmlns:a16="http://schemas.microsoft.com/office/drawing/2014/main" id="{272386A9-F950-4490-BCED-202D3722652F}"/>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04495679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5791084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chemeClr val="bg1"/>
              </a:soli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6443877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5515233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571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3287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34181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2693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6499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86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2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9189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9284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27726151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6451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1269441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8643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6"/>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latin typeface="Segoe UI" panose="020B0502040204020203" pitchFamily="34" charset="0"/>
                <a:ea typeface="微软雅黑" panose="020B0503020204020204" pitchFamily="34" charset="-122"/>
              </a:rPr>
              <a:t>8/21/2020</a:t>
            </a:fld>
            <a:endParaRPr lang="en-US">
              <a:latin typeface="Segoe UI" panose="020B0502040204020203" pitchFamily="34" charset="0"/>
              <a:ea typeface="微软雅黑" panose="020B0503020204020204" pitchFamily="34" charset="-122"/>
            </a:endParaRPr>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latin typeface="Segoe UI" panose="020B0502040204020203" pitchFamily="34" charset="0"/>
              <a:ea typeface="微软雅黑" panose="020B0503020204020204" pitchFamily="34" charset="-122"/>
            </a:endParaRPr>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latin typeface="Segoe UI" panose="020B0502040204020203" pitchFamily="34" charset="0"/>
                <a:ea typeface="微软雅黑" panose="020B0503020204020204" pitchFamily="34" charset="-122"/>
              </a:r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429377424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62314214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A32BD7-20C0-9745-A96C-6528A7F10320}"/>
              </a:ext>
            </a:extLst>
          </p:cNvPr>
          <p:cNvPicPr>
            <a:picLocks noChangeAspect="1"/>
          </p:cNvPicPr>
          <p:nvPr userDrawn="1"/>
        </p:nvPicPr>
        <p:blipFill rotWithShape="1">
          <a:blip r:embed="rId2"/>
          <a:srcRect t="3990" r="3990"/>
          <a:stretch/>
        </p:blipFill>
        <p:spPr>
          <a:xfrm>
            <a:off x="-54245" y="0"/>
            <a:ext cx="12246245" cy="6887052"/>
          </a:xfrm>
          <a:prstGeom prst="rect">
            <a:avLst/>
          </a:prstGeom>
        </p:spPr>
      </p:pic>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000000"/>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rgbClr val="000000"/>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380881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hasCustomPrompt="1"/>
          </p:nvPr>
        </p:nvSpPr>
        <p:spPr>
          <a:xfrm>
            <a:off x="586390" y="1434370"/>
            <a:ext cx="11018520" cy="1095685"/>
          </a:xfrm>
        </p:spPr>
        <p:txBody>
          <a:bodyPr wrap="square">
            <a:spAutoFit/>
          </a:bodyPr>
          <a:lstStyle>
            <a:lvl1pPr marL="0" indent="0">
              <a:buNone/>
              <a:defRPr sz="2800" b="0" i="0">
                <a:solidFill>
                  <a:srgbClr val="000000"/>
                </a:solidFill>
                <a:latin typeface="+mn-lt"/>
                <a:cs typeface="Segoe UI" panose="020B0502040204020203" pitchFamily="34" charset="0"/>
              </a:defRPr>
            </a:lvl1pPr>
            <a:lvl2pPr marL="228600" indent="0">
              <a:buNone/>
              <a:defRPr sz="2000">
                <a:solidFill>
                  <a:srgbClr val="000000"/>
                </a:solidFill>
              </a:defRPr>
            </a:lvl2pPr>
            <a:lvl3pPr marL="457200" indent="0">
              <a:buNone/>
              <a:defRPr sz="1600">
                <a:solidFill>
                  <a:srgbClr val="000000"/>
                </a:solidFill>
              </a:defRPr>
            </a:lvl3pPr>
            <a:lvl4pPr marL="685800" indent="0">
              <a:buNone/>
              <a:defRPr sz="1200">
                <a:solidFill>
                  <a:srgbClr val="000000"/>
                </a:solidFill>
              </a:defRPr>
            </a:lvl4pPr>
            <a:lvl5pPr marL="914400" indent="0">
              <a:buNone/>
              <a:defRPr/>
            </a:lvl5pPr>
          </a:lstStyle>
          <a:p>
            <a:pPr lvl="0"/>
            <a:r>
              <a:rPr lang="en-US"/>
              <a:t>Main topic: Segoe UI, size 28pt</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latin typeface="Segoe UI" panose="020B0502040204020203" pitchFamily="34" charset="0"/>
                <a:ea typeface="微软雅黑" panose="020B0503020204020204" pitchFamily="34" charset="-122"/>
              </a:rPr>
              <a:t>© Microsoft Corporation                                                                                  					   	    	                                     Microsoft 365 </a:t>
            </a:r>
          </a:p>
        </p:txBody>
      </p:sp>
    </p:spTree>
    <p:extLst>
      <p:ext uri="{BB962C8B-B14F-4D97-AF65-F5344CB8AC3E}">
        <p14:creationId xmlns:p14="http://schemas.microsoft.com/office/powerpoint/2010/main" val="1698292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image" Target="../media/image1.emf"/><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theme" Target="../theme/theme2.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8" Type="http://schemas.openxmlformats.org/officeDocument/2006/relationships/slideLayout" Target="../slideLayouts/slideLayout70.xml"/><Relationship Id="rId3"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34" Type="http://schemas.openxmlformats.org/officeDocument/2006/relationships/theme" Target="../theme/theme3.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image" Target="../media/image23.emf"/><Relationship Id="rId8" Type="http://schemas.openxmlformats.org/officeDocument/2006/relationships/slideLayout" Target="../slideLayouts/slideLayout10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9" Type="http://schemas.openxmlformats.org/officeDocument/2006/relationships/slideLayout" Target="../slideLayouts/slideLayout169.xml"/><Relationship Id="rId21" Type="http://schemas.openxmlformats.org/officeDocument/2006/relationships/slideLayout" Target="../slideLayouts/slideLayout151.xml"/><Relationship Id="rId34" Type="http://schemas.openxmlformats.org/officeDocument/2006/relationships/slideLayout" Target="../slideLayouts/slideLayout164.xml"/><Relationship Id="rId7" Type="http://schemas.openxmlformats.org/officeDocument/2006/relationships/slideLayout" Target="../slideLayouts/slideLayout13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29" Type="http://schemas.openxmlformats.org/officeDocument/2006/relationships/slideLayout" Target="../slideLayouts/slideLayout159.xml"/><Relationship Id="rId41" Type="http://schemas.openxmlformats.org/officeDocument/2006/relationships/image" Target="../media/image1.emf"/><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32" Type="http://schemas.openxmlformats.org/officeDocument/2006/relationships/slideLayout" Target="../slideLayouts/slideLayout162.xml"/><Relationship Id="rId37" Type="http://schemas.openxmlformats.org/officeDocument/2006/relationships/slideLayout" Target="../slideLayouts/slideLayout167.xml"/><Relationship Id="rId40" Type="http://schemas.openxmlformats.org/officeDocument/2006/relationships/theme" Target="../theme/theme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slideLayout" Target="../slideLayouts/slideLayout158.xml"/><Relationship Id="rId36" Type="http://schemas.openxmlformats.org/officeDocument/2006/relationships/slideLayout" Target="../slideLayouts/slideLayout166.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31" Type="http://schemas.openxmlformats.org/officeDocument/2006/relationships/slideLayout" Target="../slideLayouts/slideLayout161.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 Id="rId30" Type="http://schemas.openxmlformats.org/officeDocument/2006/relationships/slideLayout" Target="../slideLayouts/slideLayout160.xml"/><Relationship Id="rId35" Type="http://schemas.openxmlformats.org/officeDocument/2006/relationships/slideLayout" Target="../slideLayouts/slideLayout165.xml"/><Relationship Id="rId8" Type="http://schemas.openxmlformats.org/officeDocument/2006/relationships/slideLayout" Target="../slideLayouts/slideLayout138.xml"/><Relationship Id="rId3" Type="http://schemas.openxmlformats.org/officeDocument/2006/relationships/slideLayout" Target="../slideLayouts/slideLayout133.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33" Type="http://schemas.openxmlformats.org/officeDocument/2006/relationships/slideLayout" Target="../slideLayouts/slideLayout163.xml"/><Relationship Id="rId38" Type="http://schemas.openxmlformats.org/officeDocument/2006/relationships/slideLayout" Target="../slideLayouts/slideLayout16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9" Type="http://schemas.openxmlformats.org/officeDocument/2006/relationships/slideLayout" Target="../slideLayouts/slideLayout208.xml"/><Relationship Id="rId21" Type="http://schemas.openxmlformats.org/officeDocument/2006/relationships/slideLayout" Target="../slideLayouts/slideLayout190.xml"/><Relationship Id="rId34" Type="http://schemas.openxmlformats.org/officeDocument/2006/relationships/slideLayout" Target="../slideLayouts/slideLayout203.xml"/><Relationship Id="rId42" Type="http://schemas.openxmlformats.org/officeDocument/2006/relationships/slideLayout" Target="../slideLayouts/slideLayout211.xml"/><Relationship Id="rId7" Type="http://schemas.openxmlformats.org/officeDocument/2006/relationships/slideLayout" Target="../slideLayouts/slideLayout176.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slideLayout" Target="../slideLayouts/slideLayout198.xml"/><Relationship Id="rId41" Type="http://schemas.openxmlformats.org/officeDocument/2006/relationships/slideLayout" Target="../slideLayouts/slideLayout210.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32" Type="http://schemas.openxmlformats.org/officeDocument/2006/relationships/slideLayout" Target="../slideLayouts/slideLayout201.xml"/><Relationship Id="rId37" Type="http://schemas.openxmlformats.org/officeDocument/2006/relationships/slideLayout" Target="../slideLayouts/slideLayout206.xml"/><Relationship Id="rId40" Type="http://schemas.openxmlformats.org/officeDocument/2006/relationships/slideLayout" Target="../slideLayouts/slideLayout209.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36" Type="http://schemas.openxmlformats.org/officeDocument/2006/relationships/slideLayout" Target="../slideLayouts/slideLayout205.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31" Type="http://schemas.openxmlformats.org/officeDocument/2006/relationships/slideLayout" Target="../slideLayouts/slideLayout200.xml"/><Relationship Id="rId44" Type="http://schemas.openxmlformats.org/officeDocument/2006/relationships/image" Target="../media/image1.emf"/><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 Id="rId30" Type="http://schemas.openxmlformats.org/officeDocument/2006/relationships/slideLayout" Target="../slideLayouts/slideLayout199.xml"/><Relationship Id="rId35" Type="http://schemas.openxmlformats.org/officeDocument/2006/relationships/slideLayout" Target="../slideLayouts/slideLayout204.xml"/><Relationship Id="rId43" Type="http://schemas.openxmlformats.org/officeDocument/2006/relationships/theme" Target="../theme/theme5.xml"/><Relationship Id="rId8" Type="http://schemas.openxmlformats.org/officeDocument/2006/relationships/slideLayout" Target="../slideLayouts/slideLayout177.xml"/><Relationship Id="rId3" Type="http://schemas.openxmlformats.org/officeDocument/2006/relationships/slideLayout" Target="../slideLayouts/slideLayout172.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33" Type="http://schemas.openxmlformats.org/officeDocument/2006/relationships/slideLayout" Target="../slideLayouts/slideLayout202.xml"/><Relationship Id="rId38" Type="http://schemas.openxmlformats.org/officeDocument/2006/relationships/slideLayout" Target="../slideLayouts/slideLayout2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62980139"/>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48" r:id="rId32"/>
    <p:sldLayoutId id="2147484050" r:id="rId33"/>
    <p:sldLayoutId id="2147484093" r:id="rId34"/>
    <p:sldLayoutId id="2147484094" r:id="rId35"/>
    <p:sldLayoutId id="2147484095" r:id="rId36"/>
    <p:sldLayoutId id="2147484096" r:id="rId37"/>
    <p:sldLayoutId id="2147484097" r:id="rId38"/>
    <p:sldLayoutId id="2147484098" r:id="rId39"/>
    <p:sldLayoutId id="2147484099" r:id="rId40"/>
    <p:sldLayoutId id="2147484100" r:id="rId41"/>
    <p:sldLayoutId id="2147484101" r:id="rId42"/>
    <p:sldLayoutId id="2147484102" r:id="rId43"/>
    <p:sldLayoutId id="2147484103" r:id="rId44"/>
    <p:sldLayoutId id="2147484104" r:id="rId45"/>
    <p:sldLayoutId id="2147484105" r:id="rId46"/>
    <p:sldLayoutId id="2147484106" r:id="rId47"/>
    <p:sldLayoutId id="2147484107" r:id="rId48"/>
    <p:sldLayoutId id="2147484108" r:id="rId49"/>
    <p:sldLayoutId id="2147484109" r:id="rId50"/>
    <p:sldLayoutId id="2147484110" r:id="rId51"/>
    <p:sldLayoutId id="2147484111" r:id="rId52"/>
    <p:sldLayoutId id="2147484112" r:id="rId53"/>
    <p:sldLayoutId id="2147484113" r:id="rId54"/>
    <p:sldLayoutId id="2147484114" r:id="rId55"/>
    <p:sldLayoutId id="2147484120" r:id="rId56"/>
    <p:sldLayoutId id="2147484124" r:id="rId57"/>
    <p:sldLayoutId id="2147484125" r:id="rId58"/>
    <p:sldLayoutId id="2147484127" r:id="rId59"/>
    <p:sldLayoutId id="2147484129" r:id="rId60"/>
    <p:sldLayoutId id="2147484130" r:id="rId61"/>
    <p:sldLayoutId id="2147484131" r:id="rId6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995588071"/>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 id="2147484245" r:id="rId17"/>
    <p:sldLayoutId id="2147484246" r:id="rId18"/>
    <p:sldLayoutId id="2147484247" r:id="rId19"/>
    <p:sldLayoutId id="2147484248" r:id="rId20"/>
    <p:sldLayoutId id="2147484249" r:id="rId21"/>
    <p:sldLayoutId id="2147484250" r:id="rId22"/>
    <p:sldLayoutId id="2147484251" r:id="rId23"/>
    <p:sldLayoutId id="2147484252" r:id="rId24"/>
    <p:sldLayoutId id="2147484253" r:id="rId25"/>
    <p:sldLayoutId id="2147484254" r:id="rId26"/>
    <p:sldLayoutId id="2147484255" r:id="rId27"/>
    <p:sldLayoutId id="2147484256" r:id="rId28"/>
    <p:sldLayoutId id="2147484257" r:id="rId29"/>
    <p:sldLayoutId id="2147484258" r:id="rId30"/>
    <p:sldLayoutId id="2147484259" r:id="rId31"/>
    <p:sldLayoutId id="2147484260" r:id="rId32"/>
    <p:sldLayoutId id="2147484261" r:id="rId33"/>
    <p:sldLayoutId id="2147484262" r:id="rId34"/>
    <p:sldLayoutId id="2147484263" r:id="rId35"/>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5"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Tree>
    <p:extLst>
      <p:ext uri="{BB962C8B-B14F-4D97-AF65-F5344CB8AC3E}">
        <p14:creationId xmlns:p14="http://schemas.microsoft.com/office/powerpoint/2010/main" val="3930956055"/>
      </p:ext>
    </p:extLst>
  </p:cSld>
  <p:clrMap bg1="lt1" tx1="dk1" bg2="lt2" tx2="dk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 id="2147484414" r:id="rId13"/>
    <p:sldLayoutId id="2147484415" r:id="rId14"/>
    <p:sldLayoutId id="2147484416" r:id="rId15"/>
    <p:sldLayoutId id="2147484417" r:id="rId16"/>
    <p:sldLayoutId id="2147484418" r:id="rId17"/>
    <p:sldLayoutId id="2147484419" r:id="rId18"/>
    <p:sldLayoutId id="2147484420" r:id="rId19"/>
    <p:sldLayoutId id="2147484421" r:id="rId20"/>
    <p:sldLayoutId id="2147484422" r:id="rId21"/>
    <p:sldLayoutId id="2147484423" r:id="rId22"/>
    <p:sldLayoutId id="2147484424" r:id="rId23"/>
    <p:sldLayoutId id="2147484425" r:id="rId24"/>
    <p:sldLayoutId id="2147484426" r:id="rId25"/>
    <p:sldLayoutId id="2147484427" r:id="rId26"/>
    <p:sldLayoutId id="2147484428" r:id="rId27"/>
    <p:sldLayoutId id="2147484429" r:id="rId28"/>
    <p:sldLayoutId id="2147484430" r:id="rId29"/>
    <p:sldLayoutId id="2147484431" r:id="rId30"/>
    <p:sldLayoutId id="2147484432" r:id="rId31"/>
    <p:sldLayoutId id="2147484433" r:id="rId32"/>
    <p:sldLayoutId id="2147484434" r:id="rId33"/>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9854536"/>
      </p:ext>
    </p:extLst>
  </p:cSld>
  <p:clrMap bg1="lt1" tx1="dk1" bg2="lt2" tx2="dk2" accent1="accent1" accent2="accent2" accent3="accent3" accent4="accent4" accent5="accent5" accent6="accent6" hlink="hlink" folHlink="folHlink"/>
  <p:sldLayoutIdLst>
    <p:sldLayoutId id="2147484436" r:id="rId1"/>
    <p:sldLayoutId id="2147484437" r:id="rId2"/>
    <p:sldLayoutId id="2147484438" r:id="rId3"/>
    <p:sldLayoutId id="2147484439" r:id="rId4"/>
    <p:sldLayoutId id="2147484440" r:id="rId5"/>
    <p:sldLayoutId id="2147484441" r:id="rId6"/>
    <p:sldLayoutId id="2147484442" r:id="rId7"/>
    <p:sldLayoutId id="2147484443" r:id="rId8"/>
    <p:sldLayoutId id="2147484444" r:id="rId9"/>
    <p:sldLayoutId id="2147484445" r:id="rId10"/>
    <p:sldLayoutId id="2147484446" r:id="rId11"/>
    <p:sldLayoutId id="2147484447" r:id="rId12"/>
    <p:sldLayoutId id="2147484448" r:id="rId13"/>
    <p:sldLayoutId id="2147484449" r:id="rId14"/>
    <p:sldLayoutId id="2147484450" r:id="rId15"/>
    <p:sldLayoutId id="2147484451" r:id="rId16"/>
    <p:sldLayoutId id="2147484452" r:id="rId17"/>
    <p:sldLayoutId id="2147484453" r:id="rId18"/>
    <p:sldLayoutId id="2147484454" r:id="rId19"/>
    <p:sldLayoutId id="2147484455" r:id="rId20"/>
    <p:sldLayoutId id="2147484456" r:id="rId21"/>
    <p:sldLayoutId id="2147484457" r:id="rId22"/>
    <p:sldLayoutId id="2147484458" r:id="rId23"/>
    <p:sldLayoutId id="2147484459" r:id="rId24"/>
    <p:sldLayoutId id="2147484460" r:id="rId25"/>
    <p:sldLayoutId id="2147484461" r:id="rId26"/>
    <p:sldLayoutId id="2147484462" r:id="rId27"/>
    <p:sldLayoutId id="2147484463" r:id="rId28"/>
    <p:sldLayoutId id="2147484464" r:id="rId29"/>
    <p:sldLayoutId id="2147484465" r:id="rId30"/>
    <p:sldLayoutId id="2147484466" r:id="rId31"/>
    <p:sldLayoutId id="2147484467" r:id="rId32"/>
    <p:sldLayoutId id="2147484468" r:id="rId33"/>
    <p:sldLayoutId id="2147484469" r:id="rId34"/>
    <p:sldLayoutId id="2147484470" r:id="rId35"/>
    <p:sldLayoutId id="2147484513" r:id="rId36"/>
    <p:sldLayoutId id="2147484532" r:id="rId37"/>
    <p:sldLayoutId id="2147484542" r:id="rId38"/>
    <p:sldLayoutId id="2147484562" r:id="rId39"/>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87412"/>
      </p:ext>
    </p:extLst>
  </p:cSld>
  <p:clrMap bg1="lt1" tx1="dk1" bg2="lt2" tx2="dk2" accent1="accent1" accent2="accent2" accent3="accent3" accent4="accent4" accent5="accent5" accent6="accent6" hlink="hlink" folHlink="folHlink"/>
  <p:sldLayoutIdLst>
    <p:sldLayoutId id="2147485518" r:id="rId1"/>
    <p:sldLayoutId id="2147485519" r:id="rId2"/>
    <p:sldLayoutId id="2147485520" r:id="rId3"/>
    <p:sldLayoutId id="2147485521" r:id="rId4"/>
    <p:sldLayoutId id="2147485522" r:id="rId5"/>
    <p:sldLayoutId id="2147485523" r:id="rId6"/>
    <p:sldLayoutId id="2147485524" r:id="rId7"/>
    <p:sldLayoutId id="2147485525" r:id="rId8"/>
    <p:sldLayoutId id="2147485526" r:id="rId9"/>
    <p:sldLayoutId id="2147485527"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7.xml"/><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9.xm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3.xml"/><Relationship Id="rId1" Type="http://schemas.openxmlformats.org/officeDocument/2006/relationships/tags" Target="../tags/tag1.xml"/></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31.xml"/><Relationship Id="rId16" Type="http://schemas.openxmlformats.org/officeDocument/2006/relationships/image" Target="../media/image56.png"/><Relationship Id="rId1" Type="http://schemas.openxmlformats.org/officeDocument/2006/relationships/slideLayout" Target="../slideLayouts/slideLayout130.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5.xml"/><Relationship Id="rId1" Type="http://schemas.openxmlformats.org/officeDocument/2006/relationships/tags" Target="../tags/tag2.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3.xml"/><Relationship Id="rId1" Type="http://schemas.openxmlformats.org/officeDocument/2006/relationships/tags" Target="../tags/tag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6.xml"/><Relationship Id="rId1" Type="http://schemas.openxmlformats.org/officeDocument/2006/relationships/tags" Target="../tags/tag4.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68.xml"/><Relationship Id="rId1" Type="http://schemas.openxmlformats.org/officeDocument/2006/relationships/tags" Target="../tags/tag5.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7.xml"/><Relationship Id="rId1" Type="http://schemas.openxmlformats.org/officeDocument/2006/relationships/tags" Target="../tags/tag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8.xml"/><Relationship Id="rId1" Type="http://schemas.openxmlformats.org/officeDocument/2006/relationships/tags" Target="../tags/tag7.xml"/><Relationship Id="rId4" Type="http://schemas.openxmlformats.org/officeDocument/2006/relationships/hyperlink" Target="https://appsource.microsoft.com/"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82.xml"/><Relationship Id="rId1" Type="http://schemas.openxmlformats.org/officeDocument/2006/relationships/tags" Target="../tags/tag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3.xml"/><Relationship Id="rId1" Type="http://schemas.openxmlformats.org/officeDocument/2006/relationships/tags" Target="../tags/tag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9.xml"/><Relationship Id="rId1" Type="http://schemas.openxmlformats.org/officeDocument/2006/relationships/tags" Target="../tags/tag10.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0.xml"/><Relationship Id="rId1" Type="http://schemas.openxmlformats.org/officeDocument/2006/relationships/tags" Target="../tags/tag1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1.xml"/><Relationship Id="rId1" Type="http://schemas.openxmlformats.org/officeDocument/2006/relationships/tags" Target="../tags/tag1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2.xml"/><Relationship Id="rId1" Type="http://schemas.openxmlformats.org/officeDocument/2006/relationships/tags" Target="../tags/tag1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82.xml"/><Relationship Id="rId1" Type="http://schemas.openxmlformats.org/officeDocument/2006/relationships/tags" Target="../tags/tag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1959483"/>
            <a:ext cx="9641860" cy="498598"/>
          </a:xfrm>
        </p:spPr>
        <p:txBody>
          <a:bodyPr/>
          <a:lstStyle/>
          <a:p>
            <a:r>
              <a:rPr lang="zh-CN" altLang="en-US" b="1" dirty="0">
                <a:latin typeface="Segoe UI Semibold" panose="020B0702040204020203" pitchFamily="34" charset="0"/>
                <a:ea typeface="微软雅黑" panose="020B0503020204020204" pitchFamily="34" charset="-122"/>
              </a:rPr>
              <a:t>扩展 </a:t>
            </a:r>
            <a:r>
              <a:rPr lang="en-US" altLang="zh-CN" dirty="0">
                <a:latin typeface="Segoe UI Semibold" panose="020B0702040204020203" pitchFamily="34" charset="0"/>
                <a:ea typeface="微软雅黑" panose="020B0503020204020204" pitchFamily="34" charset="-122"/>
              </a:rPr>
              <a:t>Microsoft Teams</a:t>
            </a:r>
            <a:endParaRPr lang="zh-CN" altLang="en-US" dirty="0">
              <a:solidFill>
                <a:schemeClr val="tx1"/>
              </a:solidFill>
              <a:latin typeface="Segoe UI Semibold" panose="020B0702040204020203" pitchFamily="34" charset="0"/>
              <a:ea typeface="微软雅黑" panose="020B0503020204020204" pitchFamily="34" charset="-122"/>
            </a:endParaRPr>
          </a:p>
        </p:txBody>
      </p:sp>
      <p:sp>
        <p:nvSpPr>
          <p:cNvPr id="3" name="TextBox 2">
            <a:extLst>
              <a:ext uri="{FF2B5EF4-FFF2-40B4-BE49-F238E27FC236}">
                <a16:creationId xmlns:a16="http://schemas.microsoft.com/office/drawing/2014/main" id="{A844FFA6-9262-4C36-A78A-C4C5EF77C6FE}"/>
              </a:ext>
            </a:extLst>
          </p:cNvPr>
          <p:cNvSpPr txBox="1"/>
          <p:nvPr/>
        </p:nvSpPr>
        <p:spPr>
          <a:xfrm>
            <a:off x="2169232" y="2549128"/>
            <a:ext cx="7853535" cy="184665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altLang="zh-CN" sz="2400">
                <a:latin typeface="Segoe UI" panose="020B0502040204020203" pitchFamily="34" charset="0"/>
                <a:ea typeface="微软雅黑" panose="020B0503020204020204" pitchFamily="34" charset="-122"/>
              </a:rPr>
              <a:t>Microsoft Teams </a:t>
            </a:r>
            <a:r>
              <a:rPr lang="zh-CN" altLang="en-US" sz="2400">
                <a:latin typeface="Segoe UI" panose="020B0502040204020203" pitchFamily="34" charset="0"/>
                <a:ea typeface="微软雅黑" panose="020B0503020204020204" pitchFamily="34" charset="-122"/>
              </a:rPr>
              <a:t>应用。</a:t>
            </a:r>
          </a:p>
          <a:p>
            <a:pPr marL="342900" indent="-342900">
              <a:buFont typeface="Arial" panose="020B0604020202020204" pitchFamily="34" charset="0"/>
              <a:buChar char="•"/>
            </a:pPr>
            <a:r>
              <a:rPr lang="en-US" altLang="zh-CN" sz="2400">
                <a:latin typeface="Segoe UI" panose="020B0502040204020203" pitchFamily="34" charset="0"/>
                <a:ea typeface="微软雅黑" panose="020B0503020204020204" pitchFamily="34" charset="-122"/>
              </a:rPr>
              <a:t>Microsoft Teams </a:t>
            </a:r>
            <a:r>
              <a:rPr lang="zh-CN" altLang="en-US" sz="2400">
                <a:latin typeface="Segoe UI" panose="020B0502040204020203" pitchFamily="34" charset="0"/>
                <a:ea typeface="微软雅黑" panose="020B0503020204020204" pitchFamily="34" charset="-122"/>
              </a:rPr>
              <a:t>中的 </a:t>
            </a:r>
            <a:r>
              <a:rPr lang="en-US" altLang="zh-CN" sz="2400">
                <a:latin typeface="Segoe UI" panose="020B0502040204020203" pitchFamily="34" charset="0"/>
                <a:ea typeface="微软雅黑" panose="020B0503020204020204" pitchFamily="34" charset="-122"/>
              </a:rPr>
              <a:t>Webhook</a:t>
            </a:r>
            <a:r>
              <a:rPr lang="zh-CN" altLang="en-US" sz="2400">
                <a:latin typeface="Segoe UI" panose="020B0502040204020203" pitchFamily="34" charset="0"/>
                <a:ea typeface="微软雅黑" panose="020B0503020204020204" pitchFamily="34" charset="-122"/>
              </a:rPr>
              <a:t>。</a:t>
            </a:r>
          </a:p>
          <a:p>
            <a:pPr marL="342900" indent="-342900">
              <a:buFont typeface="Arial" panose="020B0604020202020204" pitchFamily="34" charset="0"/>
              <a:buChar char="•"/>
            </a:pPr>
            <a:r>
              <a:rPr lang="en-US" altLang="zh-CN" sz="2400">
                <a:latin typeface="Segoe UI" panose="020B0502040204020203" pitchFamily="34" charset="0"/>
                <a:ea typeface="微软雅黑" panose="020B0503020204020204" pitchFamily="34" charset="-122"/>
              </a:rPr>
              <a:t>Microsoft Teams </a:t>
            </a:r>
            <a:r>
              <a:rPr lang="zh-CN" altLang="en-US" sz="2400">
                <a:latin typeface="Segoe UI" panose="020B0502040204020203" pitchFamily="34" charset="0"/>
                <a:ea typeface="微软雅黑" panose="020B0503020204020204" pitchFamily="34" charset="-122"/>
              </a:rPr>
              <a:t>中的选项卡。</a:t>
            </a:r>
          </a:p>
          <a:p>
            <a:pPr marL="342900" indent="-342900">
              <a:buFont typeface="Arial" panose="020B0604020202020204" pitchFamily="34" charset="0"/>
              <a:buChar char="•"/>
            </a:pPr>
            <a:r>
              <a:rPr lang="en-US" altLang="zh-CN" sz="2400">
                <a:latin typeface="Segoe UI" panose="020B0502040204020203" pitchFamily="34" charset="0"/>
                <a:ea typeface="微软雅黑" panose="020B0503020204020204" pitchFamily="34" charset="-122"/>
              </a:rPr>
              <a:t>Microsoft Teams </a:t>
            </a:r>
            <a:r>
              <a:rPr lang="zh-CN" altLang="en-US" sz="2400">
                <a:latin typeface="Segoe UI" panose="020B0502040204020203" pitchFamily="34" charset="0"/>
                <a:ea typeface="微软雅黑" panose="020B0503020204020204" pitchFamily="34" charset="-122"/>
              </a:rPr>
              <a:t>中的消息传递扩展。</a:t>
            </a:r>
          </a:p>
          <a:p>
            <a:pPr marL="342900" indent="-342900">
              <a:buFont typeface="Arial" panose="020B0604020202020204" pitchFamily="34" charset="0"/>
              <a:buChar char="•"/>
            </a:pPr>
            <a:r>
              <a:rPr lang="en-US" altLang="zh-CN" sz="2400">
                <a:latin typeface="Segoe UI" panose="020B0502040204020203" pitchFamily="34" charset="0"/>
                <a:ea typeface="微软雅黑" panose="020B0503020204020204" pitchFamily="34" charset="-122"/>
              </a:rPr>
              <a:t>Microsoft Teams </a:t>
            </a:r>
            <a:r>
              <a:rPr lang="zh-CN" altLang="en-US" sz="2400">
                <a:latin typeface="Segoe UI" panose="020B0502040204020203" pitchFamily="34" charset="0"/>
                <a:ea typeface="微软雅黑" panose="020B0503020204020204" pitchFamily="34" charset="-122"/>
              </a:rPr>
              <a:t>中的对话机器人。</a:t>
            </a:r>
            <a:endParaRPr lang="zh-CN" altLang="en-US" sz="2400"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63372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en-US" altLang="zh-CN" dirty="0">
                <a:latin typeface="Segoe UI Semibold" panose="020B0702040204020203" pitchFamily="34" charset="0"/>
                <a:ea typeface="微软雅黑" panose="020B0503020204020204" pitchFamily="34" charset="-122"/>
              </a:rPr>
              <a:t>Microsoft Teams </a:t>
            </a:r>
            <a:r>
              <a:rPr lang="zh-CN" altLang="en-US" b="1" dirty="0">
                <a:latin typeface="Segoe UI Semibold" panose="020B0702040204020203" pitchFamily="34" charset="0"/>
                <a:ea typeface="微软雅黑" panose="020B0503020204020204" pitchFamily="34" charset="-122"/>
              </a:rPr>
              <a:t>中的</a:t>
            </a:r>
            <a:r>
              <a:rPr lang="zh-CN" altLang="en-US" dirty="0">
                <a:latin typeface="Segoe UI Semibold" panose="020B0702040204020203" pitchFamily="34" charset="0"/>
                <a:ea typeface="微软雅黑" panose="020B0503020204020204" pitchFamily="34" charset="-122"/>
              </a:rPr>
              <a:t> </a:t>
            </a:r>
            <a:r>
              <a:rPr lang="en-US" altLang="zh-CN" dirty="0">
                <a:latin typeface="Segoe UI Semibold" panose="020B0702040204020203" pitchFamily="34" charset="0"/>
                <a:ea typeface="微软雅黑" panose="020B0503020204020204" pitchFamily="34" charset="-122"/>
              </a:rPr>
              <a:t>Webhook </a:t>
            </a:r>
            <a:r>
              <a:rPr lang="zh-CN" altLang="en-US" b="1" dirty="0">
                <a:latin typeface="Segoe UI Semibold" panose="020B0702040204020203" pitchFamily="34" charset="0"/>
                <a:ea typeface="微软雅黑" panose="020B0503020204020204" pitchFamily="34" charset="-122"/>
              </a:rPr>
              <a:t>和连接器</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200" y="1435497"/>
            <a:ext cx="11018520" cy="5181871"/>
          </a:xfrm>
        </p:spPr>
        <p:txBody>
          <a:bodyPr>
            <a:normAutofit/>
          </a:bodyPr>
          <a:lstStyle/>
          <a:p>
            <a:pPr marL="0" indent="0">
              <a:buNone/>
            </a:pPr>
            <a:r>
              <a:rPr lang="zh-CN" altLang="en-US" dirty="0">
                <a:latin typeface="Segoe UI" panose="020B0502040204020203" pitchFamily="34" charset="0"/>
                <a:ea typeface="微软雅黑" panose="020B0503020204020204" pitchFamily="34" charset="-122"/>
                <a:cs typeface="Segoe UI" panose="020B0502040204020203" pitchFamily="34" charset="0"/>
              </a:rPr>
              <a:t>传出和传入 </a:t>
            </a:r>
            <a:r>
              <a:rPr lang="en-US" altLang="zh-CN" dirty="0">
                <a:latin typeface="Segoe UI" panose="020B0502040204020203" pitchFamily="34" charset="0"/>
                <a:ea typeface="微软雅黑" panose="020B0503020204020204" pitchFamily="34" charset="-122"/>
                <a:cs typeface="Segoe UI" panose="020B0502040204020203" pitchFamily="34" charset="0"/>
              </a:rPr>
              <a:t>Webhook </a:t>
            </a:r>
            <a:r>
              <a:rPr lang="zh-CN" altLang="en-US" dirty="0">
                <a:latin typeface="Segoe UI" panose="020B0502040204020203" pitchFamily="34" charset="0"/>
                <a:ea typeface="微软雅黑" panose="020B0503020204020204" pitchFamily="34" charset="-122"/>
                <a:cs typeface="Segoe UI" panose="020B0502040204020203" pitchFamily="34" charset="0"/>
              </a:rPr>
              <a:t>均允许开发人员将 </a:t>
            </a:r>
            <a:r>
              <a:rPr lang="en-US" altLang="zh-CN" dirty="0">
                <a:latin typeface="Segoe UI" panose="020B0502040204020203" pitchFamily="34" charset="0"/>
                <a:ea typeface="微软雅黑" panose="020B0503020204020204" pitchFamily="34" charset="-122"/>
                <a:cs typeface="Segoe UI" panose="020B0502040204020203" pitchFamily="34" charset="0"/>
              </a:rPr>
              <a:t>Web </a:t>
            </a:r>
            <a:r>
              <a:rPr lang="zh-CN" altLang="en-US" dirty="0">
                <a:latin typeface="Segoe UI" panose="020B0502040204020203" pitchFamily="34" charset="0"/>
                <a:ea typeface="微软雅黑" panose="020B0503020204020204" pitchFamily="34" charset="-122"/>
                <a:cs typeface="Segoe UI" panose="020B0502040204020203" pitchFamily="34" charset="0"/>
              </a:rPr>
              <a:t>服务连接到 </a:t>
            </a:r>
            <a:r>
              <a:rPr lang="en-US" altLang="zh-CN" dirty="0">
                <a:latin typeface="Segoe UI" panose="020B0502040204020203" pitchFamily="34" charset="0"/>
                <a:ea typeface="微软雅黑" panose="020B0503020204020204" pitchFamily="34" charset="-122"/>
                <a:cs typeface="Segoe UI" panose="020B0502040204020203" pitchFamily="34" charset="0"/>
              </a:rPr>
              <a:t>Microsoft Teams </a:t>
            </a:r>
            <a:r>
              <a:rPr lang="zh-CN" altLang="en-US" dirty="0">
                <a:latin typeface="Segoe UI" panose="020B0502040204020203" pitchFamily="34" charset="0"/>
                <a:ea typeface="微软雅黑" panose="020B0503020204020204" pitchFamily="34" charset="-122"/>
                <a:cs typeface="Segoe UI" panose="020B0502040204020203" pitchFamily="34" charset="0"/>
              </a:rPr>
              <a:t>中的频道和团队。</a:t>
            </a:r>
          </a:p>
          <a:p>
            <a:pPr marL="0" indent="0">
              <a:buNone/>
            </a:pPr>
            <a:endParaRPr lang="zh-CN" altLang="en-US" dirty="0">
              <a:latin typeface="Segoe UI" panose="020B0502040204020203" pitchFamily="34" charset="0"/>
              <a:ea typeface="微软雅黑" panose="020B0503020204020204" pitchFamily="34" charset="-122"/>
              <a:cs typeface="Segoe UI" panose="020B0502040204020203" pitchFamily="34" charset="0"/>
            </a:endParaRPr>
          </a:p>
          <a:p>
            <a:pPr marL="0" indent="0">
              <a:buNone/>
            </a:pPr>
            <a:r>
              <a:rPr lang="zh-CN" altLang="en-US" b="1" dirty="0">
                <a:latin typeface="Segoe UI" panose="020B0502040204020203" pitchFamily="34" charset="0"/>
                <a:ea typeface="微软雅黑" panose="020B0503020204020204" pitchFamily="34" charset="-122"/>
              </a:rPr>
              <a:t>传出 </a:t>
            </a:r>
            <a:r>
              <a:rPr lang="en-US" altLang="zh-CN" b="1" dirty="0">
                <a:latin typeface="Segoe UI" panose="020B0502040204020203" pitchFamily="34" charset="0"/>
                <a:ea typeface="微软雅黑" panose="020B0503020204020204" pitchFamily="34" charset="-122"/>
              </a:rPr>
              <a:t>Webhook </a:t>
            </a:r>
            <a:r>
              <a:rPr lang="zh-CN" altLang="en-US" dirty="0">
                <a:latin typeface="Segoe UI" panose="020B0502040204020203" pitchFamily="34" charset="0"/>
                <a:ea typeface="微软雅黑" panose="020B0503020204020204" pitchFamily="34" charset="-122"/>
              </a:rPr>
              <a:t>支持用户将文本消息从频道发送到开发人员的 </a:t>
            </a:r>
            <a:r>
              <a:rPr lang="en-US" altLang="zh-CN" dirty="0">
                <a:latin typeface="Segoe UI" panose="020B0502040204020203" pitchFamily="34" charset="0"/>
                <a:ea typeface="微软雅黑" panose="020B0503020204020204" pitchFamily="34" charset="-122"/>
              </a:rPr>
              <a:t>Web </a:t>
            </a:r>
            <a:br>
              <a:rPr lang="en-US" altLang="zh-CN" dirty="0">
                <a:latin typeface="Segoe UI" panose="020B0502040204020203" pitchFamily="34" charset="0"/>
                <a:ea typeface="微软雅黑" panose="020B0503020204020204" pitchFamily="34" charset="-122"/>
              </a:rPr>
            </a:br>
            <a:r>
              <a:rPr lang="zh-CN" altLang="en-US" dirty="0">
                <a:latin typeface="Segoe UI" panose="020B0502040204020203" pitchFamily="34" charset="0"/>
                <a:ea typeface="微软雅黑" panose="020B0503020204020204" pitchFamily="34" charset="-122"/>
              </a:rPr>
              <a:t>服务，而无需使用 </a:t>
            </a:r>
            <a:r>
              <a:rPr lang="en-US" altLang="zh-CN" dirty="0">
                <a:latin typeface="Segoe UI" panose="020B0502040204020203" pitchFamily="34" charset="0"/>
                <a:ea typeface="微软雅黑" panose="020B0503020204020204" pitchFamily="34" charset="-122"/>
              </a:rPr>
              <a:t>Microsoft Bot Framework</a:t>
            </a:r>
            <a:r>
              <a:rPr lang="zh-CN" altLang="en-US" dirty="0">
                <a:latin typeface="Segoe UI" panose="020B0502040204020203" pitchFamily="34" charset="0"/>
                <a:ea typeface="微软雅黑" panose="020B0503020204020204" pitchFamily="34" charset="-122"/>
              </a:rPr>
              <a:t>。</a:t>
            </a:r>
          </a:p>
          <a:p>
            <a:pPr marL="0" indent="0">
              <a:buNone/>
            </a:pPr>
            <a:endParaRPr lang="zh-CN" altLang="en-US" dirty="0">
              <a:latin typeface="Segoe UI" panose="020B0502040204020203" pitchFamily="34" charset="0"/>
              <a:ea typeface="微软雅黑" panose="020B0503020204020204" pitchFamily="34" charset="-122"/>
            </a:endParaRPr>
          </a:p>
          <a:p>
            <a:pPr marL="0" indent="0">
              <a:buNone/>
            </a:pPr>
            <a:r>
              <a:rPr lang="zh-CN" altLang="en-US" b="1" dirty="0">
                <a:latin typeface="Segoe UI" panose="020B0502040204020203" pitchFamily="34" charset="0"/>
                <a:ea typeface="微软雅黑" panose="020B0503020204020204" pitchFamily="34" charset="-122"/>
              </a:rPr>
              <a:t>传入 </a:t>
            </a:r>
            <a:r>
              <a:rPr lang="en-US" altLang="zh-CN" b="1" dirty="0">
                <a:latin typeface="Segoe UI" panose="020B0502040204020203" pitchFamily="34" charset="0"/>
                <a:ea typeface="微软雅黑" panose="020B0503020204020204" pitchFamily="34" charset="-122"/>
              </a:rPr>
              <a:t>Webhook </a:t>
            </a:r>
            <a:r>
              <a:rPr lang="zh-CN" altLang="en-US" dirty="0">
                <a:latin typeface="Segoe UI" panose="020B0502040204020203" pitchFamily="34" charset="0"/>
                <a:ea typeface="微软雅黑" panose="020B0503020204020204" pitchFamily="34" charset="-122"/>
              </a:rPr>
              <a:t>作为一种</a:t>
            </a:r>
            <a:r>
              <a:rPr lang="zh-CN" altLang="en-US" i="1" dirty="0">
                <a:latin typeface="Segoe UI" panose="020B0502040204020203" pitchFamily="34" charset="0"/>
                <a:ea typeface="微软雅黑" panose="020B0503020204020204" pitchFamily="34" charset="-122"/>
              </a:rPr>
              <a:t>连接器</a:t>
            </a:r>
            <a:r>
              <a:rPr lang="zh-CN" altLang="en-US" dirty="0">
                <a:latin typeface="Segoe UI" panose="020B0502040204020203" pitchFamily="34" charset="0"/>
                <a:ea typeface="微软雅黑" panose="020B0503020204020204" pitchFamily="34" charset="-122"/>
              </a:rPr>
              <a:t>，支持用户订阅并接收开发人员的 </a:t>
            </a:r>
            <a:r>
              <a:rPr lang="en-US" altLang="zh-CN" dirty="0">
                <a:latin typeface="Segoe UI" panose="020B0502040204020203" pitchFamily="34" charset="0"/>
                <a:ea typeface="微软雅黑" panose="020B0503020204020204" pitchFamily="34" charset="-122"/>
              </a:rPr>
              <a:t>Web </a:t>
            </a:r>
            <a:r>
              <a:rPr lang="zh-CN" altLang="en-US" dirty="0">
                <a:latin typeface="Segoe UI" panose="020B0502040204020203" pitchFamily="34" charset="0"/>
                <a:ea typeface="微软雅黑" panose="020B0503020204020204" pitchFamily="34" charset="-122"/>
              </a:rPr>
              <a:t>服务发送的通知和消息。</a:t>
            </a:r>
          </a:p>
        </p:txBody>
      </p:sp>
    </p:spTree>
    <p:extLst>
      <p:ext uri="{BB962C8B-B14F-4D97-AF65-F5344CB8AC3E}">
        <p14:creationId xmlns:p14="http://schemas.microsoft.com/office/powerpoint/2010/main" val="24328621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184150"/>
            <a:ext cx="10515600" cy="553998"/>
          </a:xfrm>
        </p:spPr>
        <p:txBody>
          <a:bodyPr/>
          <a:lstStyle/>
          <a:p>
            <a:r>
              <a:rPr lang="en-US" altLang="zh-CN" dirty="0">
                <a:latin typeface="Segoe UI Semibold" panose="020B0702040204020203" pitchFamily="34" charset="0"/>
                <a:ea typeface="微软雅黑" panose="020B0503020204020204" pitchFamily="34" charset="-122"/>
              </a:rPr>
              <a:t>Microsoft Teams </a:t>
            </a:r>
            <a:r>
              <a:rPr lang="zh-CN" altLang="en-US" b="1" dirty="0">
                <a:latin typeface="Segoe UI Semibold" panose="020B0702040204020203" pitchFamily="34" charset="0"/>
                <a:ea typeface="微软雅黑" panose="020B0503020204020204" pitchFamily="34" charset="-122"/>
              </a:rPr>
              <a:t>中的传出 </a:t>
            </a:r>
            <a:r>
              <a:rPr lang="en-US" altLang="zh-CN" dirty="0">
                <a:latin typeface="Segoe UI Semibold" panose="020B0702040204020203" pitchFamily="34" charset="0"/>
                <a:ea typeface="微软雅黑" panose="020B0503020204020204" pitchFamily="34" charset="-122"/>
              </a:rPr>
              <a:t>Webhook</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117000"/>
            <a:ext cx="11018520" cy="1723549"/>
          </a:xfrm>
        </p:spPr>
        <p:txBody>
          <a:bodyPr/>
          <a:lstStyle/>
          <a:p>
            <a:pPr marL="0" indent="0">
              <a:buNone/>
            </a:pPr>
            <a:r>
              <a:rPr lang="zh-CN" altLang="en-US" dirty="0">
                <a:latin typeface="Segoe UI" panose="020B0502040204020203" pitchFamily="34" charset="0"/>
                <a:ea typeface="微软雅黑" panose="020B0503020204020204" pitchFamily="34" charset="-122"/>
                <a:cs typeface="Segoe UI" panose="020B0502040204020203" pitchFamily="34" charset="0"/>
              </a:rPr>
              <a:t>传出 </a:t>
            </a:r>
            <a:r>
              <a:rPr lang="en-US" altLang="zh-CN" dirty="0">
                <a:latin typeface="Segoe UI" panose="020B0502040204020203" pitchFamily="34" charset="0"/>
                <a:ea typeface="微软雅黑" panose="020B0503020204020204" pitchFamily="34" charset="-122"/>
                <a:cs typeface="Segoe UI" panose="020B0502040204020203" pitchFamily="34" charset="0"/>
              </a:rPr>
              <a:t>Webhook </a:t>
            </a:r>
            <a:r>
              <a:rPr lang="zh-CN" altLang="en-US" dirty="0">
                <a:latin typeface="Segoe UI" panose="020B0502040204020203" pitchFamily="34" charset="0"/>
                <a:ea typeface="微软雅黑" panose="020B0503020204020204" pitchFamily="34" charset="-122"/>
                <a:cs typeface="Segoe UI" panose="020B0502040204020203" pitchFamily="34" charset="0"/>
              </a:rPr>
              <a:t>将数据从 </a:t>
            </a:r>
            <a:r>
              <a:rPr lang="en-US" altLang="zh-CN" dirty="0">
                <a:latin typeface="Segoe UI" panose="020B0502040204020203" pitchFamily="34" charset="0"/>
                <a:ea typeface="微软雅黑" panose="020B0503020204020204" pitchFamily="34" charset="-122"/>
                <a:cs typeface="Segoe UI" panose="020B0502040204020203" pitchFamily="34" charset="0"/>
              </a:rPr>
              <a:t>Teams </a:t>
            </a:r>
            <a:r>
              <a:rPr lang="zh-CN" altLang="en-US" dirty="0">
                <a:latin typeface="Segoe UI" panose="020B0502040204020203" pitchFamily="34" charset="0"/>
                <a:ea typeface="微软雅黑" panose="020B0503020204020204" pitchFamily="34" charset="-122"/>
                <a:cs typeface="Segoe UI" panose="020B0502040204020203" pitchFamily="34" charset="0"/>
              </a:rPr>
              <a:t>发布到能够接受 </a:t>
            </a:r>
            <a:r>
              <a:rPr lang="en-US" altLang="zh-CN" dirty="0">
                <a:latin typeface="Segoe UI" panose="020B0502040204020203" pitchFamily="34" charset="0"/>
                <a:ea typeface="微软雅黑" panose="020B0503020204020204" pitchFamily="34" charset="-122"/>
                <a:cs typeface="Segoe UI" panose="020B0502040204020203" pitchFamily="34" charset="0"/>
              </a:rPr>
              <a:t>JSON </a:t>
            </a:r>
            <a:r>
              <a:rPr lang="zh-CN" altLang="en-US" dirty="0">
                <a:latin typeface="Segoe UI" panose="020B0502040204020203" pitchFamily="34" charset="0"/>
                <a:ea typeface="微软雅黑" panose="020B0503020204020204" pitchFamily="34" charset="-122"/>
                <a:cs typeface="Segoe UI" panose="020B0502040204020203" pitchFamily="34" charset="0"/>
              </a:rPr>
              <a:t>负载的任何选定服务。将传出 </a:t>
            </a:r>
            <a:r>
              <a:rPr lang="en-US" altLang="zh-CN" dirty="0">
                <a:latin typeface="Segoe UI" panose="020B0502040204020203" pitchFamily="34" charset="0"/>
                <a:ea typeface="微软雅黑" panose="020B0503020204020204" pitchFamily="34" charset="-122"/>
                <a:cs typeface="Segoe UI" panose="020B0502040204020203" pitchFamily="34" charset="0"/>
              </a:rPr>
              <a:t>Webhook </a:t>
            </a:r>
            <a:r>
              <a:rPr lang="zh-CN" altLang="en-US" dirty="0">
                <a:latin typeface="Segoe UI" panose="020B0502040204020203" pitchFamily="34" charset="0"/>
                <a:ea typeface="微软雅黑" panose="020B0503020204020204" pitchFamily="34" charset="-122"/>
                <a:cs typeface="Segoe UI" panose="020B0502040204020203" pitchFamily="34" charset="0"/>
              </a:rPr>
              <a:t>添加到团队后，它的作用类似于机器人，</a:t>
            </a:r>
            <a:br>
              <a:rPr lang="en-US" altLang="zh-CN" dirty="0">
                <a:latin typeface="Segoe UI" panose="020B0502040204020203" pitchFamily="34" charset="0"/>
                <a:ea typeface="微软雅黑" panose="020B0503020204020204" pitchFamily="34" charset="-122"/>
                <a:cs typeface="Segoe UI" panose="020B0502040204020203" pitchFamily="34" charset="0"/>
              </a:rPr>
            </a:br>
            <a:r>
              <a:rPr lang="zh-CN" altLang="en-US" dirty="0">
                <a:latin typeface="Segoe UI" panose="020B0502040204020203" pitchFamily="34" charset="0"/>
                <a:ea typeface="微软雅黑" panose="020B0503020204020204" pitchFamily="34" charset="-122"/>
                <a:cs typeface="Segoe UI" panose="020B0502040204020203" pitchFamily="34" charset="0"/>
              </a:rPr>
              <a:t>使用 </a:t>
            </a:r>
            <a:r>
              <a:rPr lang="en-US" altLang="zh-CN" dirty="0">
                <a:latin typeface="Segoe UI" panose="020B0502040204020203" pitchFamily="34" charset="0"/>
                <a:ea typeface="微软雅黑" panose="020B0503020204020204" pitchFamily="34" charset="-122"/>
                <a:cs typeface="Segoe UI" panose="020B0502040204020203" pitchFamily="34" charset="0"/>
              </a:rPr>
              <a:t>@mention </a:t>
            </a:r>
            <a:r>
              <a:rPr lang="zh-CN" altLang="en-US" dirty="0">
                <a:latin typeface="Segoe UI" panose="020B0502040204020203" pitchFamily="34" charset="0"/>
                <a:ea typeface="微软雅黑" panose="020B0503020204020204" pitchFamily="34" charset="-122"/>
                <a:cs typeface="Segoe UI" panose="020B0502040204020203" pitchFamily="34" charset="0"/>
              </a:rPr>
              <a:t>在频道中侦听消息，向外部 </a:t>
            </a:r>
            <a:r>
              <a:rPr lang="en-US" altLang="zh-CN" dirty="0">
                <a:latin typeface="Segoe UI" panose="020B0502040204020203" pitchFamily="34" charset="0"/>
                <a:ea typeface="微软雅黑" panose="020B0503020204020204" pitchFamily="34" charset="-122"/>
                <a:cs typeface="Segoe UI" panose="020B0502040204020203" pitchFamily="34" charset="0"/>
              </a:rPr>
              <a:t>Web </a:t>
            </a:r>
            <a:r>
              <a:rPr lang="zh-CN" altLang="en-US" dirty="0">
                <a:latin typeface="Segoe UI" panose="020B0502040204020203" pitchFamily="34" charset="0"/>
                <a:ea typeface="微软雅黑" panose="020B0503020204020204" pitchFamily="34" charset="-122"/>
                <a:cs typeface="Segoe UI" panose="020B0502040204020203" pitchFamily="34" charset="0"/>
              </a:rPr>
              <a:t>服务发送通知，</a:t>
            </a:r>
            <a:br>
              <a:rPr lang="en-US" altLang="zh-CN" dirty="0">
                <a:latin typeface="Segoe UI" panose="020B0502040204020203" pitchFamily="34" charset="0"/>
                <a:ea typeface="微软雅黑" panose="020B0503020204020204" pitchFamily="34" charset="-122"/>
                <a:cs typeface="Segoe UI" panose="020B0502040204020203" pitchFamily="34" charset="0"/>
              </a:rPr>
            </a:br>
            <a:r>
              <a:rPr lang="zh-CN" altLang="en-US" dirty="0">
                <a:latin typeface="Segoe UI" panose="020B0502040204020203" pitchFamily="34" charset="0"/>
                <a:ea typeface="微软雅黑" panose="020B0503020204020204" pitchFamily="34" charset="-122"/>
                <a:cs typeface="Segoe UI" panose="020B0502040204020203" pitchFamily="34" charset="0"/>
              </a:rPr>
              <a:t>并使用包含卡片和图像的富消息进行响应。</a:t>
            </a:r>
          </a:p>
        </p:txBody>
      </p:sp>
      <p:sp>
        <p:nvSpPr>
          <p:cNvPr id="4" name="Rectangle 3">
            <a:extLst>
              <a:ext uri="{FF2B5EF4-FFF2-40B4-BE49-F238E27FC236}">
                <a16:creationId xmlns:a16="http://schemas.microsoft.com/office/drawing/2014/main" id="{15253A9F-4355-4815-9444-71F04C3E8BD7}"/>
              </a:ext>
            </a:extLst>
          </p:cNvPr>
          <p:cNvSpPr/>
          <p:nvPr/>
        </p:nvSpPr>
        <p:spPr>
          <a:xfrm>
            <a:off x="584200" y="2982605"/>
            <a:ext cx="6096000" cy="2517612"/>
          </a:xfrm>
          <a:prstGeom prst="rect">
            <a:avLst/>
          </a:prstGeom>
        </p:spPr>
        <p:txBody>
          <a:bodyPr>
            <a:spAutoFit/>
          </a:bodyPr>
          <a:lstStyle/>
          <a:p>
            <a:pPr marL="228600" indent="-228600" defTabSz="932742">
              <a:spcBef>
                <a:spcPct val="20000"/>
              </a:spcBef>
              <a:buSzPct val="90000"/>
              <a:buFont typeface="Wingdings" panose="05000000000000000000" pitchFamily="2" charset="2"/>
              <a:buChar char=""/>
            </a:pPr>
            <a:r>
              <a:rPr lang="zh-CN" altLang="en-US" sz="2800" dirty="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主要功能：</a:t>
            </a:r>
          </a:p>
          <a:p>
            <a:pPr marL="342900" indent="-342900" defTabSz="932742">
              <a:spcBef>
                <a:spcPct val="20000"/>
              </a:spcBef>
              <a:buSzPct val="90000"/>
              <a:buFont typeface="Arial" panose="020B0604020202020204" pitchFamily="34" charset="0"/>
              <a:buChar char="•"/>
            </a:pPr>
            <a:r>
              <a:rPr lang="zh-CN" altLang="en-US" sz="20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panose="020B0502040204020203" pitchFamily="34" charset="0"/>
              </a:rPr>
              <a:t>界定范围的配置。</a:t>
            </a:r>
          </a:p>
          <a:p>
            <a:pPr marL="342900" indent="-342900" defTabSz="932742">
              <a:spcBef>
                <a:spcPct val="20000"/>
              </a:spcBef>
              <a:buSzPct val="90000"/>
              <a:buFont typeface="Arial" panose="020B0604020202020204" pitchFamily="34" charset="0"/>
              <a:buChar char="•"/>
            </a:pPr>
            <a:r>
              <a:rPr lang="zh-CN" altLang="en-US" sz="20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panose="020B0502040204020203" pitchFamily="34" charset="0"/>
              </a:rPr>
              <a:t>被动消息传递。</a:t>
            </a:r>
          </a:p>
          <a:p>
            <a:pPr marL="342900" indent="-342900" defTabSz="932742">
              <a:spcBef>
                <a:spcPct val="20000"/>
              </a:spcBef>
              <a:buSzPct val="90000"/>
              <a:buFont typeface="Arial" panose="020B0604020202020204" pitchFamily="34" charset="0"/>
              <a:buChar char="•"/>
            </a:pPr>
            <a:r>
              <a:rPr lang="zh-CN" altLang="en-US" sz="20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panose="020B0502040204020203" pitchFamily="34" charset="0"/>
              </a:rPr>
              <a:t>标准 </a:t>
            </a:r>
            <a:r>
              <a:rPr lang="en-US" altLang="zh-CN" sz="20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panose="020B0502040204020203" pitchFamily="34" charset="0"/>
              </a:rPr>
              <a:t>HTTP </a:t>
            </a:r>
            <a:r>
              <a:rPr lang="zh-CN" altLang="en-US" sz="20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panose="020B0502040204020203" pitchFamily="34" charset="0"/>
              </a:rPr>
              <a:t>消息交换。</a:t>
            </a:r>
          </a:p>
          <a:p>
            <a:pPr marL="342900" indent="-342900" defTabSz="932742">
              <a:spcBef>
                <a:spcPct val="20000"/>
              </a:spcBef>
              <a:buSzPct val="90000"/>
              <a:buFont typeface="Arial" panose="020B0604020202020204" pitchFamily="34" charset="0"/>
              <a:buChar char="•"/>
            </a:pPr>
            <a:r>
              <a:rPr lang="en-US" altLang="zh-CN" sz="20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panose="020B0502040204020203" pitchFamily="34" charset="0"/>
              </a:rPr>
              <a:t>Teams API </a:t>
            </a:r>
            <a:r>
              <a:rPr lang="zh-CN" altLang="en-US" sz="20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panose="020B0502040204020203" pitchFamily="34" charset="0"/>
              </a:rPr>
              <a:t>支持方法。</a:t>
            </a:r>
          </a:p>
          <a:p>
            <a:pPr marL="228600" lvl="1" indent="-228600" defTabSz="932742">
              <a:spcBef>
                <a:spcPct val="20000"/>
              </a:spcBef>
              <a:buSzPct val="90000"/>
              <a:buFont typeface="Wingdings" panose="05000000000000000000" pitchFamily="2" charset="2"/>
              <a:buChar char=""/>
            </a:pPr>
            <a:r>
              <a:rPr lang="zh-CN" altLang="en-US" sz="2800" dirty="0">
                <a:gradFill>
                  <a:gsLst>
                    <a:gs pos="1250">
                      <a:schemeClr val="tx1"/>
                    </a:gs>
                    <a:gs pos="10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限制。</a:t>
            </a:r>
          </a:p>
        </p:txBody>
      </p:sp>
    </p:spTree>
    <p:extLst>
      <p:ext uri="{BB962C8B-B14F-4D97-AF65-F5344CB8AC3E}">
        <p14:creationId xmlns:p14="http://schemas.microsoft.com/office/powerpoint/2010/main" val="16811004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155384"/>
            <a:ext cx="10515600" cy="553998"/>
          </a:xfrm>
        </p:spPr>
        <p:txBody>
          <a:bodyPr/>
          <a:lstStyle/>
          <a:p>
            <a:r>
              <a:rPr lang="en-US" altLang="zh-CN" dirty="0">
                <a:latin typeface="Segoe UI Semibold" panose="020B0702040204020203" pitchFamily="34" charset="0"/>
                <a:ea typeface="微软雅黑" panose="020B0503020204020204" pitchFamily="34" charset="-122"/>
              </a:rPr>
              <a:t>Microsoft Teams</a:t>
            </a:r>
            <a:r>
              <a:rPr lang="en-US" altLang="zh-CN" b="1" dirty="0">
                <a:latin typeface="Segoe UI Semibold" panose="020B0702040204020203" pitchFamily="34" charset="0"/>
                <a:ea typeface="微软雅黑" panose="020B0503020204020204" pitchFamily="34" charset="-122"/>
              </a:rPr>
              <a:t> </a:t>
            </a:r>
            <a:r>
              <a:rPr lang="zh-CN" altLang="en-US" b="1" dirty="0">
                <a:latin typeface="Segoe UI Semibold" panose="020B0702040204020203" pitchFamily="34" charset="0"/>
                <a:ea typeface="微软雅黑" panose="020B0503020204020204" pitchFamily="34" charset="-122"/>
              </a:rPr>
              <a:t>中的传入 </a:t>
            </a:r>
            <a:r>
              <a:rPr lang="en-US" altLang="zh-CN" dirty="0">
                <a:latin typeface="Segoe UI Semibold" panose="020B0702040204020203" pitchFamily="34" charset="0"/>
                <a:ea typeface="微软雅黑" panose="020B0503020204020204" pitchFamily="34" charset="-122"/>
              </a:rPr>
              <a:t>Webhook</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271113"/>
            <a:ext cx="11018520" cy="4604337"/>
          </a:xfrm>
        </p:spPr>
        <p:txBody>
          <a:bodyPr>
            <a:normAutofit/>
          </a:bodyPr>
          <a:lstStyle/>
          <a:p>
            <a:r>
              <a:rPr lang="zh-CN" altLang="en-US" dirty="0">
                <a:latin typeface="Segoe UI" panose="020B0502040204020203" pitchFamily="34" charset="0"/>
                <a:ea typeface="微软雅黑" panose="020B0503020204020204" pitchFamily="34" charset="-122"/>
              </a:rPr>
              <a:t>传入 </a:t>
            </a:r>
            <a:r>
              <a:rPr lang="en-US" altLang="zh-CN" dirty="0">
                <a:latin typeface="Segoe UI" panose="020B0502040204020203" pitchFamily="34" charset="0"/>
                <a:ea typeface="微软雅黑" panose="020B0503020204020204" pitchFamily="34" charset="-122"/>
              </a:rPr>
              <a:t>Webhook </a:t>
            </a:r>
            <a:r>
              <a:rPr lang="zh-CN" altLang="en-US" dirty="0">
                <a:latin typeface="Segoe UI" panose="020B0502040204020203" pitchFamily="34" charset="0"/>
                <a:ea typeface="微软雅黑" panose="020B0503020204020204" pitchFamily="34" charset="-122"/>
              </a:rPr>
              <a:t>充当连接器，为外部应用提供在团队频道中共享内容的简单方法。它们可用于跟踪和通知。</a:t>
            </a:r>
          </a:p>
          <a:p>
            <a:r>
              <a:rPr lang="zh-CN" altLang="en-US" dirty="0">
                <a:latin typeface="Segoe UI" panose="020B0502040204020203" pitchFamily="34" charset="0"/>
                <a:ea typeface="微软雅黑" panose="020B0503020204020204" pitchFamily="34" charset="-122"/>
              </a:rPr>
              <a:t>对于你要发布的消息（通常为卡片格式），</a:t>
            </a:r>
            <a:r>
              <a:rPr lang="en-US" altLang="zh-CN" dirty="0">
                <a:latin typeface="Segoe UI" panose="020B0502040204020203" pitchFamily="34" charset="0"/>
                <a:ea typeface="微软雅黑" panose="020B0503020204020204" pitchFamily="34" charset="-122"/>
              </a:rPr>
              <a:t>Teams </a:t>
            </a:r>
            <a:r>
              <a:rPr lang="zh-CN" altLang="en-US" dirty="0">
                <a:latin typeface="Segoe UI" panose="020B0502040204020203" pitchFamily="34" charset="0"/>
                <a:ea typeface="微软雅黑" panose="020B0503020204020204" pitchFamily="34" charset="-122"/>
              </a:rPr>
              <a:t>可提供唯一 </a:t>
            </a:r>
            <a:r>
              <a:rPr lang="en-US" altLang="zh-CN" dirty="0">
                <a:latin typeface="Segoe UI" panose="020B0502040204020203" pitchFamily="34" charset="0"/>
                <a:ea typeface="微软雅黑" panose="020B0503020204020204" pitchFamily="34" charset="-122"/>
              </a:rPr>
              <a:t>URL</a:t>
            </a:r>
            <a:r>
              <a:rPr lang="zh-CN" altLang="en-US" dirty="0">
                <a:latin typeface="Segoe UI" panose="020B0502040204020203" pitchFamily="34" charset="0"/>
                <a:ea typeface="微软雅黑" panose="020B0503020204020204" pitchFamily="34" charset="-122"/>
              </a:rPr>
              <a:t>，你可以向该 </a:t>
            </a:r>
            <a:r>
              <a:rPr lang="en-US" altLang="zh-CN" dirty="0">
                <a:latin typeface="Segoe UI" panose="020B0502040204020203" pitchFamily="34" charset="0"/>
                <a:ea typeface="微软雅黑" panose="020B0503020204020204" pitchFamily="34" charset="-122"/>
              </a:rPr>
              <a:t>URL </a:t>
            </a:r>
            <a:r>
              <a:rPr lang="zh-CN" altLang="en-US" dirty="0">
                <a:latin typeface="Segoe UI" panose="020B0502040204020203" pitchFamily="34" charset="0"/>
                <a:ea typeface="微软雅黑" panose="020B0503020204020204" pitchFamily="34" charset="-122"/>
              </a:rPr>
              <a:t>发送 </a:t>
            </a:r>
            <a:r>
              <a:rPr lang="en-US" altLang="zh-CN" dirty="0">
                <a:latin typeface="Segoe UI" panose="020B0502040204020203" pitchFamily="34" charset="0"/>
                <a:ea typeface="微软雅黑" panose="020B0503020204020204" pitchFamily="34" charset="-122"/>
              </a:rPr>
              <a:t>JSON </a:t>
            </a:r>
            <a:r>
              <a:rPr lang="zh-CN" altLang="en-US" dirty="0">
                <a:latin typeface="Segoe UI" panose="020B0502040204020203" pitchFamily="34" charset="0"/>
                <a:ea typeface="微软雅黑" panose="020B0503020204020204" pitchFamily="34" charset="-122"/>
              </a:rPr>
              <a:t>负载。</a:t>
            </a:r>
          </a:p>
          <a:p>
            <a:r>
              <a:rPr lang="zh-CN" altLang="en-US" dirty="0">
                <a:latin typeface="Segoe UI" panose="020B0502040204020203" pitchFamily="34" charset="0"/>
                <a:ea typeface="微软雅黑" panose="020B0503020204020204" pitchFamily="34" charset="-122"/>
              </a:rPr>
              <a:t>主要功能：</a:t>
            </a:r>
          </a:p>
          <a:p>
            <a:pPr lvl="1"/>
            <a:r>
              <a:rPr lang="zh-CN" altLang="en-US" dirty="0">
                <a:latin typeface="Segoe UI" panose="020B0502040204020203" pitchFamily="34" charset="0"/>
                <a:ea typeface="微软雅黑" panose="020B0503020204020204" pitchFamily="34" charset="-122"/>
              </a:rPr>
              <a:t>界定范围的配置。</a:t>
            </a:r>
          </a:p>
          <a:p>
            <a:pPr lvl="1"/>
            <a:r>
              <a:rPr lang="zh-CN" altLang="en-US" dirty="0">
                <a:latin typeface="Segoe UI" panose="020B0502040204020203" pitchFamily="34" charset="0"/>
                <a:ea typeface="微软雅黑" panose="020B0503020204020204" pitchFamily="34" charset="-122"/>
              </a:rPr>
              <a:t>保护资源定义。</a:t>
            </a:r>
          </a:p>
          <a:p>
            <a:pPr lvl="1"/>
            <a:r>
              <a:rPr lang="zh-CN" altLang="en-US" dirty="0">
                <a:latin typeface="Segoe UI" panose="020B0502040204020203" pitchFamily="34" charset="0"/>
                <a:ea typeface="微软雅黑" panose="020B0503020204020204" pitchFamily="34" charset="-122"/>
              </a:rPr>
              <a:t>可操作邮件传递支持。</a:t>
            </a:r>
          </a:p>
          <a:p>
            <a:pPr lvl="1"/>
            <a:r>
              <a:rPr lang="zh-CN" altLang="en-US" dirty="0">
                <a:latin typeface="Segoe UI" panose="020B0502040204020203" pitchFamily="34" charset="0"/>
                <a:ea typeface="微软雅黑" panose="020B0503020204020204" pitchFamily="34" charset="-122"/>
              </a:rPr>
              <a:t>独立的 </a:t>
            </a:r>
            <a:r>
              <a:rPr lang="en-US" altLang="zh-CN" dirty="0">
                <a:latin typeface="Segoe UI" panose="020B0502040204020203" pitchFamily="34" charset="0"/>
                <a:ea typeface="微软雅黑" panose="020B0503020204020204" pitchFamily="34" charset="-122"/>
              </a:rPr>
              <a:t>HTTPS </a:t>
            </a:r>
            <a:r>
              <a:rPr lang="zh-CN" altLang="en-US" dirty="0">
                <a:latin typeface="Segoe UI" panose="020B0502040204020203" pitchFamily="34" charset="0"/>
                <a:ea typeface="微软雅黑" panose="020B0503020204020204" pitchFamily="34" charset="-122"/>
              </a:rPr>
              <a:t>消息传递支持。</a:t>
            </a:r>
          </a:p>
          <a:p>
            <a:pPr lvl="1"/>
            <a:r>
              <a:rPr lang="en-US" altLang="zh-CN" dirty="0">
                <a:latin typeface="Segoe UI" panose="020B0502040204020203" pitchFamily="34" charset="0"/>
                <a:ea typeface="微软雅黑" panose="020B0503020204020204" pitchFamily="34" charset="-122"/>
              </a:rPr>
              <a:t>Markdown </a:t>
            </a:r>
            <a:r>
              <a:rPr lang="zh-CN" altLang="en-US" dirty="0">
                <a:latin typeface="Segoe UI" panose="020B0502040204020203" pitchFamily="34" charset="0"/>
                <a:ea typeface="微软雅黑" panose="020B0503020204020204" pitchFamily="34" charset="-122"/>
              </a:rPr>
              <a:t>支持。</a:t>
            </a:r>
          </a:p>
        </p:txBody>
      </p:sp>
    </p:spTree>
    <p:extLst>
      <p:ext uri="{BB962C8B-B14F-4D97-AF65-F5344CB8AC3E}">
        <p14:creationId xmlns:p14="http://schemas.microsoft.com/office/powerpoint/2010/main" val="9095704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8263" y="3150383"/>
            <a:ext cx="3183637" cy="554061"/>
          </a:xfrm>
        </p:spPr>
        <p:txBody>
          <a:bodyPr/>
          <a:lstStyle/>
          <a:p>
            <a:r>
              <a:rPr lang="zh-CN" altLang="en-US" b="1" dirty="0">
                <a:latin typeface="Segoe UI Semibold" panose="020B0702040204020203" pitchFamily="34" charset="0"/>
                <a:ea typeface="微软雅黑" panose="020B0503020204020204" pitchFamily="34" charset="-122"/>
              </a:rPr>
              <a:t>演示</a:t>
            </a:r>
          </a:p>
        </p:txBody>
      </p:sp>
      <p:sp>
        <p:nvSpPr>
          <p:cNvPr id="3" name="Rectangle 2">
            <a:extLst>
              <a:ext uri="{FF2B5EF4-FFF2-40B4-BE49-F238E27FC236}">
                <a16:creationId xmlns:a16="http://schemas.microsoft.com/office/drawing/2014/main" id="{BEC37AB2-ABE2-4253-8225-E7BF1EDB068C}"/>
              </a:ext>
            </a:extLst>
          </p:cNvPr>
          <p:cNvSpPr/>
          <p:nvPr/>
        </p:nvSpPr>
        <p:spPr>
          <a:xfrm>
            <a:off x="4716268" y="3165803"/>
            <a:ext cx="7058346" cy="523220"/>
          </a:xfrm>
          <a:prstGeom prst="rect">
            <a:avLst/>
          </a:prstGeom>
        </p:spPr>
        <p:txBody>
          <a:bodyPr wrap="square" anchor="t">
            <a:spAutoFit/>
          </a:bodyPr>
          <a:lstStyle/>
          <a:p>
            <a:pPr defTabSz="932742">
              <a:spcBef>
                <a:spcPct val="20000"/>
              </a:spcBef>
              <a:buSzPct val="90000"/>
            </a:pPr>
            <a:r>
              <a:rPr lang="zh-CN" altLang="en-US"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使用 </a:t>
            </a:r>
            <a:r>
              <a:rPr lang="en-US" altLang="zh-CN"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Microsoft Teams </a:t>
            </a:r>
            <a:r>
              <a:rPr lang="zh-CN" altLang="en-US"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中的 </a:t>
            </a:r>
            <a:r>
              <a:rPr lang="en-US" altLang="zh-CN"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Webhook</a:t>
            </a:r>
            <a:endParaRPr lang="en-US" altLang="zh-CN"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endParaRPr>
          </a:p>
        </p:txBody>
      </p:sp>
    </p:spTree>
    <p:extLst>
      <p:ext uri="{BB962C8B-B14F-4D97-AF65-F5344CB8AC3E}">
        <p14:creationId xmlns:p14="http://schemas.microsoft.com/office/powerpoint/2010/main" val="38565536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728038" y="3429000"/>
            <a:ext cx="9144000" cy="553998"/>
          </a:xfrm>
        </p:spPr>
        <p:txBody>
          <a:bodyPr/>
          <a:lstStyle/>
          <a:p>
            <a:r>
              <a:rPr lang="en-US" altLang="zh-CN" dirty="0">
                <a:latin typeface="Segoe UI Semibold" panose="020B0702040204020203" pitchFamily="34" charset="0"/>
                <a:ea typeface="微软雅黑" panose="020B0503020204020204" pitchFamily="34" charset="-122"/>
              </a:rPr>
              <a:t>Microsoft Teams </a:t>
            </a:r>
            <a:r>
              <a:rPr lang="zh-CN" altLang="en-US" b="1" dirty="0">
                <a:latin typeface="Segoe UI Semibold" panose="020B0702040204020203" pitchFamily="34" charset="0"/>
                <a:ea typeface="微软雅黑" panose="020B0503020204020204" pitchFamily="34" charset="-122"/>
              </a:rPr>
              <a:t>中的选项卡</a:t>
            </a:r>
          </a:p>
        </p:txBody>
      </p:sp>
    </p:spTree>
    <p:extLst>
      <p:ext uri="{BB962C8B-B14F-4D97-AF65-F5344CB8AC3E}">
        <p14:creationId xmlns:p14="http://schemas.microsoft.com/office/powerpoint/2010/main" val="1239921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a:xfrm>
            <a:off x="586389" y="108807"/>
            <a:ext cx="10515600" cy="553998"/>
          </a:xfrm>
        </p:spPr>
        <p:txBody>
          <a:bodyPr/>
          <a:lstStyle/>
          <a:p>
            <a:r>
              <a:rPr lang="zh-CN" altLang="en-US" b="1" dirty="0">
                <a:latin typeface="Segoe UI Semibold" panose="020B0702040204020203" pitchFamily="34" charset="0"/>
                <a:ea typeface="微软雅黑" panose="020B0503020204020204" pitchFamily="34" charset="-122"/>
              </a:rPr>
              <a:t>什么是 </a:t>
            </a:r>
            <a:r>
              <a:rPr lang="en-US" altLang="zh-CN" dirty="0">
                <a:latin typeface="Segoe UI Semibold" panose="020B0702040204020203" pitchFamily="34" charset="0"/>
                <a:ea typeface="微软雅黑" panose="020B0503020204020204" pitchFamily="34" charset="-122"/>
              </a:rPr>
              <a:t>Teams </a:t>
            </a:r>
            <a:r>
              <a:rPr lang="zh-CN" altLang="en-US" b="1" dirty="0">
                <a:latin typeface="Segoe UI Semibold" panose="020B0702040204020203" pitchFamily="34" charset="0"/>
                <a:ea typeface="微软雅黑" panose="020B0503020204020204" pitchFamily="34" charset="-122"/>
              </a:rPr>
              <a:t>中的选项卡？</a:t>
            </a:r>
          </a:p>
        </p:txBody>
      </p:sp>
      <p:sp>
        <p:nvSpPr>
          <p:cNvPr id="7" name="Text Placeholder 4">
            <a:extLst>
              <a:ext uri="{FF2B5EF4-FFF2-40B4-BE49-F238E27FC236}">
                <a16:creationId xmlns:a16="http://schemas.microsoft.com/office/drawing/2014/main" id="{08A08A7E-2D0F-4E89-9139-F30D2A5A079A}"/>
              </a:ext>
            </a:extLst>
          </p:cNvPr>
          <p:cNvSpPr txBox="1">
            <a:spLocks/>
          </p:cNvSpPr>
          <p:nvPr/>
        </p:nvSpPr>
        <p:spPr>
          <a:xfrm>
            <a:off x="586389" y="1434370"/>
            <a:ext cx="11204557" cy="37425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latin typeface="Segoe UI Semilight" panose="020B0402040204020203" pitchFamily="34" charset="0"/>
                <a:ea typeface="微软雅黑" panose="020B0503020204020204" pitchFamily="34" charset="-122"/>
              </a:rPr>
              <a:t>在 </a:t>
            </a:r>
            <a:r>
              <a:rPr lang="en-US" altLang="zh-CN" dirty="0">
                <a:latin typeface="Segoe UI Semilight" panose="020B0402040204020203" pitchFamily="34" charset="0"/>
                <a:ea typeface="微软雅黑" panose="020B0503020204020204" pitchFamily="34" charset="-122"/>
              </a:rPr>
              <a:t>Microsoft Teams </a:t>
            </a:r>
            <a:r>
              <a:rPr lang="zh-CN" altLang="en-US" dirty="0">
                <a:latin typeface="Segoe UI Semilight" panose="020B0402040204020203" pitchFamily="34" charset="0"/>
                <a:ea typeface="微软雅黑" panose="020B0503020204020204" pitchFamily="34" charset="-122"/>
              </a:rPr>
              <a:t>中，选项卡显示丰富的交互式 </a:t>
            </a:r>
            <a:r>
              <a:rPr lang="en-US" altLang="zh-CN" dirty="0">
                <a:latin typeface="Segoe UI Semilight" panose="020B0402040204020203" pitchFamily="34" charset="0"/>
                <a:ea typeface="微软雅黑" panose="020B0503020204020204" pitchFamily="34" charset="-122"/>
              </a:rPr>
              <a:t>Web </a:t>
            </a:r>
            <a:r>
              <a:rPr lang="zh-CN" altLang="en-US" dirty="0">
                <a:latin typeface="Segoe UI Semilight" panose="020B0402040204020203" pitchFamily="34" charset="0"/>
                <a:ea typeface="微软雅黑" panose="020B0503020204020204" pitchFamily="34" charset="-122"/>
              </a:rPr>
              <a:t>内容。开发人员可以创建两种类型的选项卡 </a:t>
            </a:r>
            <a:r>
              <a:rPr lang="en-US" altLang="zh-CN" dirty="0">
                <a:latin typeface="Segoe UI Semilight" panose="020B0402040204020203" pitchFamily="34" charset="0"/>
                <a:ea typeface="微软雅黑" panose="020B0503020204020204" pitchFamily="34" charset="-122"/>
              </a:rPr>
              <a:t>- </a:t>
            </a:r>
            <a:r>
              <a:rPr lang="zh-CN" altLang="en-US" dirty="0">
                <a:latin typeface="Segoe UI Semilight" panose="020B0402040204020203" pitchFamily="34" charset="0"/>
                <a:ea typeface="微软雅黑" panose="020B0503020204020204" pitchFamily="34" charset="-122"/>
              </a:rPr>
              <a:t>静态选项卡和可配置选项卡。</a:t>
            </a:r>
          </a:p>
          <a:p>
            <a:pPr marL="457200" lvl="1" indent="-228600">
              <a:buFont typeface="Wingdings" panose="05000000000000000000" pitchFamily="2" charset="2"/>
              <a:buChar char=""/>
            </a:pPr>
            <a:r>
              <a:rPr lang="zh-CN" altLang="en-US" dirty="0">
                <a:solidFill>
                  <a:schemeClr val="tx1"/>
                </a:solidFill>
                <a:latin typeface="Segoe UI Light" pitchFamily="34" charset="0"/>
                <a:ea typeface="微软雅黑" panose="020B0503020204020204" pitchFamily="34" charset="-122"/>
              </a:rPr>
              <a:t>静态选项卡可为用户分别提供内容。</a:t>
            </a:r>
          </a:p>
          <a:p>
            <a:pPr marL="457200" lvl="1" indent="-228600">
              <a:buFont typeface="Wingdings" panose="05000000000000000000" pitchFamily="2" charset="2"/>
              <a:buChar char=""/>
            </a:pPr>
            <a:r>
              <a:rPr lang="zh-CN" altLang="en-US" dirty="0">
                <a:solidFill>
                  <a:schemeClr val="tx1"/>
                </a:solidFill>
                <a:latin typeface="Segoe UI Light" pitchFamily="34" charset="0"/>
                <a:ea typeface="微软雅黑" panose="020B0503020204020204" pitchFamily="34" charset="-122"/>
              </a:rPr>
              <a:t>可配置选项卡为整个团队提供单一类型的内容。</a:t>
            </a:r>
          </a:p>
          <a:p>
            <a:pPr lvl="1" indent="-228600">
              <a:buFont typeface="Wingdings" panose="05000000000000000000" pitchFamily="2" charset="2"/>
              <a:buChar char=""/>
            </a:pPr>
            <a:r>
              <a:rPr lang="zh-CN" altLang="en-US" sz="2800" dirty="0">
                <a:solidFill>
                  <a:schemeClr val="tx1"/>
                </a:solidFill>
                <a:latin typeface="Segoe UI Light" pitchFamily="34" charset="0"/>
                <a:ea typeface="微软雅黑" panose="020B0503020204020204" pitchFamily="34" charset="-122"/>
                <a:cs typeface="Segoe UI Semilight" panose="020B0402040204020203" pitchFamily="34" charset="0"/>
              </a:rPr>
              <a:t>选项卡范围：</a:t>
            </a:r>
          </a:p>
          <a:p>
            <a:pPr marL="457200" lvl="1" indent="-228600">
              <a:buFont typeface="Wingdings" panose="05000000000000000000" pitchFamily="2" charset="2"/>
              <a:buChar char=""/>
            </a:pPr>
            <a:r>
              <a:rPr lang="zh-CN" altLang="en-US" dirty="0">
                <a:solidFill>
                  <a:schemeClr val="tx1"/>
                </a:solidFill>
                <a:latin typeface="Segoe UI Light" pitchFamily="34" charset="0"/>
                <a:ea typeface="微软雅黑" panose="020B0503020204020204" pitchFamily="34" charset="-122"/>
              </a:rPr>
              <a:t>团队（团队范围）</a:t>
            </a:r>
          </a:p>
          <a:p>
            <a:pPr marL="457200" lvl="1" indent="-228600">
              <a:buFont typeface="Wingdings" panose="05000000000000000000" pitchFamily="2" charset="2"/>
              <a:buChar char=""/>
            </a:pPr>
            <a:r>
              <a:rPr lang="zh-CN" altLang="en-US" dirty="0">
                <a:solidFill>
                  <a:schemeClr val="tx1"/>
                </a:solidFill>
                <a:latin typeface="Segoe UI Light" pitchFamily="34" charset="0"/>
                <a:ea typeface="微软雅黑" panose="020B0503020204020204" pitchFamily="34" charset="-122"/>
              </a:rPr>
              <a:t>群聊（群聊范围）</a:t>
            </a:r>
          </a:p>
          <a:p>
            <a:pPr marL="457200" lvl="1" indent="-228600">
              <a:buFont typeface="Wingdings" panose="05000000000000000000" pitchFamily="2" charset="2"/>
              <a:buChar char=""/>
            </a:pPr>
            <a:r>
              <a:rPr lang="zh-CN" altLang="en-US" dirty="0">
                <a:solidFill>
                  <a:schemeClr val="tx1"/>
                </a:solidFill>
                <a:latin typeface="Segoe UI Light" pitchFamily="34" charset="0"/>
                <a:ea typeface="微软雅黑" panose="020B0503020204020204" pitchFamily="34" charset="-122"/>
              </a:rPr>
              <a:t>个人（个人范围）</a:t>
            </a:r>
          </a:p>
          <a:p>
            <a:pPr lvl="1" indent="-228600">
              <a:buFont typeface="Wingdings" panose="05000000000000000000" pitchFamily="2" charset="2"/>
              <a:buChar char=""/>
            </a:pPr>
            <a:r>
              <a:rPr lang="zh-CN" altLang="en-US" sz="2800" dirty="0">
                <a:solidFill>
                  <a:schemeClr val="tx1"/>
                </a:solidFill>
                <a:latin typeface="Segoe UI Light" pitchFamily="34" charset="0"/>
                <a:ea typeface="微软雅黑" panose="020B0503020204020204" pitchFamily="34" charset="-122"/>
                <a:cs typeface="Segoe UI Semilight" panose="020B0402040204020203" pitchFamily="34" charset="0"/>
              </a:rPr>
              <a:t>选项卡和浏览器之间的区别。</a:t>
            </a:r>
          </a:p>
        </p:txBody>
      </p:sp>
    </p:spTree>
    <p:extLst>
      <p:ext uri="{BB962C8B-B14F-4D97-AF65-F5344CB8AC3E}">
        <p14:creationId xmlns:p14="http://schemas.microsoft.com/office/powerpoint/2010/main" val="1710913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静态选项卡</a:t>
            </a:r>
          </a:p>
        </p:txBody>
      </p:sp>
      <p:sp>
        <p:nvSpPr>
          <p:cNvPr id="6" name="Text Placeholder 2">
            <a:extLst>
              <a:ext uri="{FF2B5EF4-FFF2-40B4-BE49-F238E27FC236}">
                <a16:creationId xmlns:a16="http://schemas.microsoft.com/office/drawing/2014/main" id="{9F0511F5-7A5A-476F-BA0D-D10B74B43445}"/>
              </a:ext>
            </a:extLst>
          </p:cNvPr>
          <p:cNvSpPr>
            <a:spLocks noGrp="1"/>
          </p:cNvSpPr>
          <p:nvPr>
            <p:ph type="body" sz="quarter" idx="10"/>
          </p:nvPr>
        </p:nvSpPr>
        <p:spPr>
          <a:xfrm>
            <a:off x="584200" y="1435497"/>
            <a:ext cx="11018520" cy="2412968"/>
          </a:xfrm>
        </p:spPr>
        <p:txBody>
          <a:bodyPr/>
          <a:lstStyle/>
          <a:p>
            <a:pPr marL="0" indent="0">
              <a:buNone/>
            </a:pPr>
            <a:r>
              <a:rPr lang="zh-CN" altLang="en-US" b="1">
                <a:latin typeface="Segoe UI" panose="020B0502040204020203" pitchFamily="34" charset="0"/>
                <a:ea typeface="微软雅黑" panose="020B0503020204020204" pitchFamily="34" charset="-122"/>
              </a:rPr>
              <a:t>静态选项卡</a:t>
            </a:r>
            <a:r>
              <a:rPr lang="zh-CN" altLang="en-US">
                <a:latin typeface="Segoe UI" panose="020B0502040204020203" pitchFamily="34" charset="0"/>
                <a:ea typeface="微软雅黑" panose="020B0503020204020204" pitchFamily="34" charset="-122"/>
              </a:rPr>
              <a:t>是在你的清单中直接声明的内容页面，它与可配置</a:t>
            </a:r>
            <a:r>
              <a:rPr lang="zh-CN" altLang="en-US" b="1">
                <a:latin typeface="Segoe UI" panose="020B0502040204020203" pitchFamily="34" charset="0"/>
                <a:ea typeface="微软雅黑" panose="020B0503020204020204" pitchFamily="34" charset="-122"/>
              </a:rPr>
              <a:t>选项卡</a:t>
            </a:r>
            <a:r>
              <a:rPr lang="zh-CN" altLang="en-US">
                <a:latin typeface="Segoe UI" panose="020B0502040204020203" pitchFamily="34" charset="0"/>
                <a:ea typeface="微软雅黑" panose="020B0503020204020204" pitchFamily="34" charset="-122"/>
              </a:rPr>
              <a:t>不同，不需要配置页面。</a:t>
            </a:r>
          </a:p>
          <a:p>
            <a:r>
              <a:rPr lang="zh-CN" altLang="en-US">
                <a:latin typeface="Segoe UI" panose="020B0502040204020203" pitchFamily="34" charset="0"/>
                <a:ea typeface="微软雅黑" panose="020B0503020204020204" pitchFamily="34" charset="-122"/>
              </a:rPr>
              <a:t>创建选项卡内容。</a:t>
            </a:r>
          </a:p>
          <a:p>
            <a:r>
              <a:rPr lang="zh-CN" altLang="en-US">
                <a:latin typeface="Segoe UI" panose="020B0502040204020203" pitchFamily="34" charset="0"/>
                <a:ea typeface="微软雅黑" panose="020B0503020204020204" pitchFamily="34" charset="-122"/>
              </a:rPr>
              <a:t>移动客户端上的静态选项卡。</a:t>
            </a:r>
          </a:p>
          <a:p>
            <a:endParaRPr lang="zh-CN" altLang="en-US" dirty="0">
              <a:latin typeface="Segoe UI" panose="020B0502040204020203" pitchFamily="34" charset="0"/>
              <a:ea typeface="微软雅黑" panose="020B0503020204020204" pitchFamily="34" charset="-122"/>
            </a:endParaRPr>
          </a:p>
        </p:txBody>
      </p:sp>
      <p:pic>
        <p:nvPicPr>
          <p:cNvPr id="4098" name="Picture 2" descr="Teams 中的静态选项卡的镜像结果">
            <a:extLst>
              <a:ext uri="{FF2B5EF4-FFF2-40B4-BE49-F238E27FC236}">
                <a16:creationId xmlns:a16="http://schemas.microsoft.com/office/drawing/2014/main" id="{03C8D530-85F7-4863-88AC-D8283F4A5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3399298"/>
            <a:ext cx="6316493" cy="155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9664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F65D-997A-4F56-85BC-DF7243FCA49A}"/>
              </a:ext>
            </a:extLst>
          </p:cNvPr>
          <p:cNvSpPr>
            <a:spLocks noGrp="1"/>
          </p:cNvSpPr>
          <p:nvPr>
            <p:ph type="title"/>
          </p:nvPr>
        </p:nvSpPr>
        <p:spPr>
          <a:xfrm>
            <a:off x="588263" y="457200"/>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可配置选项卡</a:t>
            </a:r>
          </a:p>
        </p:txBody>
      </p:sp>
      <p:sp>
        <p:nvSpPr>
          <p:cNvPr id="3" name="Text Placeholder 2">
            <a:extLst>
              <a:ext uri="{FF2B5EF4-FFF2-40B4-BE49-F238E27FC236}">
                <a16:creationId xmlns:a16="http://schemas.microsoft.com/office/drawing/2014/main" id="{319096C8-BB9D-4D25-BD54-355C862D2046}"/>
              </a:ext>
            </a:extLst>
          </p:cNvPr>
          <p:cNvSpPr>
            <a:spLocks noGrp="1"/>
          </p:cNvSpPr>
          <p:nvPr>
            <p:ph type="body" sz="quarter" idx="10"/>
          </p:nvPr>
        </p:nvSpPr>
        <p:spPr>
          <a:xfrm>
            <a:off x="584200" y="1435497"/>
            <a:ext cx="11018520" cy="3644075"/>
          </a:xfrm>
        </p:spPr>
        <p:txBody>
          <a:bodyPr/>
          <a:lstStyle/>
          <a:p>
            <a:pPr marL="0" indent="0">
              <a:buNone/>
            </a:pPr>
            <a:r>
              <a:rPr lang="zh-CN" altLang="en-US">
                <a:latin typeface="Segoe UI" panose="020B0502040204020203" pitchFamily="34" charset="0"/>
                <a:ea typeface="微软雅黑" panose="020B0503020204020204" pitchFamily="34" charset="-122"/>
              </a:rPr>
              <a:t>可配置选项卡是频道的一部分，并向团队提供信息类型。</a:t>
            </a:r>
          </a:p>
          <a:p>
            <a:pPr marL="228600" lvl="1"/>
            <a:r>
              <a:rPr lang="zh-CN" altLang="en-US" sz="2800">
                <a:solidFill>
                  <a:schemeClr val="tx1"/>
                </a:solidFill>
                <a:latin typeface="Segoe UI Light" pitchFamily="34" charset="0"/>
                <a:ea typeface="微软雅黑" panose="020B0503020204020204" pitchFamily="34" charset="-122"/>
                <a:cs typeface="Segoe UI Semilight" panose="020B0402040204020203" pitchFamily="34" charset="0"/>
              </a:rPr>
              <a:t>可配置选项卡范围。</a:t>
            </a:r>
          </a:p>
          <a:p>
            <a:pPr marL="228600" lvl="1"/>
            <a:r>
              <a:rPr lang="zh-CN" altLang="en-US" sz="2800">
                <a:solidFill>
                  <a:schemeClr val="tx1"/>
                </a:solidFill>
                <a:latin typeface="Segoe UI Light" pitchFamily="34" charset="0"/>
                <a:ea typeface="微软雅黑" panose="020B0503020204020204" pitchFamily="34" charset="-122"/>
                <a:cs typeface="Segoe UI Semilight" panose="020B0402040204020203" pitchFamily="34" charset="0"/>
              </a:rPr>
              <a:t>创建可配置选项卡涉及以下内容：</a:t>
            </a:r>
          </a:p>
          <a:p>
            <a:pPr marL="342900" indent="-342900">
              <a:buFont typeface="Arial" panose="020B0604020202020204" pitchFamily="34" charset="0"/>
              <a:buChar char="•"/>
            </a:pPr>
            <a:r>
              <a:rPr lang="zh-CN" altLang="en-US" sz="2000">
                <a:latin typeface="Segoe UI" panose="020B0502040204020203" pitchFamily="34" charset="0"/>
                <a:ea typeface="微软雅黑" panose="020B0503020204020204" pitchFamily="34" charset="-122"/>
              </a:rPr>
              <a:t>创建配置页面：对于可配置选项卡，你必须提供一个配置页面来显示选项和收集信息，使用户可以自定义选项卡中的内容和使用选项卡的体验。在添加选项卡后，你还可以允许用户更新或删除选项卡。</a:t>
            </a:r>
          </a:p>
          <a:p>
            <a:pPr marL="342900" indent="-342900">
              <a:buFont typeface="Arial" panose="020B0604020202020204" pitchFamily="34" charset="0"/>
              <a:buChar char="•"/>
            </a:pPr>
            <a:r>
              <a:rPr lang="zh-CN" altLang="en-US" sz="2000">
                <a:latin typeface="Segoe UI" panose="020B0502040204020203" pitchFamily="34" charset="0"/>
                <a:ea typeface="微软雅黑" panose="020B0503020204020204" pitchFamily="34" charset="-122"/>
              </a:rPr>
              <a:t>创建内容页面：内容页面是由你托管的 </a:t>
            </a:r>
            <a:r>
              <a:rPr lang="en-US" altLang="zh-CN" sz="2000">
                <a:latin typeface="Segoe UI" panose="020B0502040204020203" pitchFamily="34" charset="0"/>
                <a:ea typeface="微软雅黑" panose="020B0503020204020204" pitchFamily="34" charset="-122"/>
              </a:rPr>
              <a:t>HTML </a:t>
            </a:r>
            <a:r>
              <a:rPr lang="zh-CN" altLang="en-US" sz="2000">
                <a:latin typeface="Segoe UI" panose="020B0502040204020203" pitchFamily="34" charset="0"/>
                <a:ea typeface="微软雅黑" panose="020B0503020204020204" pitchFamily="34" charset="-122"/>
              </a:rPr>
              <a:t>页面。你还可以为用户提供一个页面，指明当用户删除选项卡时如何处理内容。</a:t>
            </a:r>
          </a:p>
          <a:p>
            <a:pPr marL="228600" lvl="1"/>
            <a:endParaRPr lang="zh-CN" altLang="en-US" sz="2800" dirty="0">
              <a:solidFill>
                <a:schemeClr val="tx1"/>
              </a:solidFill>
              <a:latin typeface="Segoe UI Light" pitchFamily="34" charset="0"/>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428986872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200" y="109934"/>
            <a:ext cx="10515600" cy="553998"/>
          </a:xfrm>
        </p:spPr>
        <p:txBody>
          <a:bodyPr/>
          <a:lstStyle/>
          <a:p>
            <a:r>
              <a:rPr lang="zh-CN" altLang="en-US" b="1" dirty="0">
                <a:latin typeface="Segoe UI Semibold" panose="020B0702040204020203" pitchFamily="34" charset="0"/>
                <a:ea typeface="微软雅黑" panose="020B0503020204020204" pitchFamily="34" charset="-122"/>
              </a:rPr>
              <a:t>移动设备上的选项卡</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7296265" cy="4345805"/>
          </a:xfrm>
        </p:spPr>
        <p:txBody>
          <a:bodyPr/>
          <a:lstStyle/>
          <a:p>
            <a:pPr marL="0" indent="0">
              <a:buNone/>
            </a:pPr>
            <a:r>
              <a:rPr lang="zh-CN" altLang="en-US">
                <a:latin typeface="Segoe UI" panose="020B0502040204020203" pitchFamily="34" charset="0"/>
                <a:ea typeface="微软雅黑" panose="020B0503020204020204" pitchFamily="34" charset="-122"/>
              </a:rPr>
              <a:t>在移动客户端上提供组和频道选项卡。</a:t>
            </a:r>
          </a:p>
          <a:p>
            <a:pPr marL="228600" lvl="1"/>
            <a:r>
              <a:rPr lang="zh-CN" altLang="en-US" sz="2800">
                <a:solidFill>
                  <a:schemeClr val="tx1"/>
                </a:solidFill>
                <a:latin typeface="Segoe UI Light" pitchFamily="34" charset="0"/>
                <a:ea typeface="微软雅黑" panose="020B0503020204020204" pitchFamily="34" charset="-122"/>
                <a:cs typeface="Segoe UI Semilight" panose="020B0402040204020203" pitchFamily="34" charset="0"/>
              </a:rPr>
              <a:t>开发人员提供移动支持的注意事项：</a:t>
            </a:r>
          </a:p>
          <a:p>
            <a:pPr lvl="1"/>
            <a:r>
              <a:rPr lang="zh-CN" altLang="en-US">
                <a:latin typeface="Segoe UI" panose="020B0502040204020203" pitchFamily="34" charset="0"/>
                <a:ea typeface="微软雅黑" panose="020B0503020204020204" pitchFamily="34" charset="-122"/>
              </a:rPr>
              <a:t>在移动客户端上进行测试。</a:t>
            </a:r>
          </a:p>
          <a:p>
            <a:pPr lvl="1"/>
            <a:r>
              <a:rPr lang="zh-CN" altLang="en-US">
                <a:latin typeface="Segoe UI" panose="020B0502040204020203" pitchFamily="34" charset="0"/>
                <a:ea typeface="微软雅黑" panose="020B0503020204020204" pitchFamily="34" charset="-122"/>
              </a:rPr>
              <a:t>响应式设计。</a:t>
            </a:r>
          </a:p>
          <a:p>
            <a:pPr lvl="1"/>
            <a:r>
              <a:rPr lang="zh-CN" altLang="en-US">
                <a:latin typeface="Segoe UI" panose="020B0502040204020203" pitchFamily="34" charset="0"/>
                <a:ea typeface="微软雅黑" panose="020B0503020204020204" pitchFamily="34" charset="-122"/>
              </a:rPr>
              <a:t>身份验证。</a:t>
            </a:r>
          </a:p>
          <a:p>
            <a:pPr lvl="1"/>
            <a:r>
              <a:rPr lang="zh-CN" altLang="en-US">
                <a:latin typeface="Segoe UI" panose="020B0502040204020203" pitchFamily="34" charset="0"/>
                <a:ea typeface="微软雅黑" panose="020B0503020204020204" pitchFamily="34" charset="-122"/>
              </a:rPr>
              <a:t>低带宽和间歇式连接。</a:t>
            </a:r>
          </a:p>
          <a:p>
            <a:pPr marL="228600" lvl="1"/>
            <a:r>
              <a:rPr lang="zh-CN" altLang="en-US" sz="2800">
                <a:solidFill>
                  <a:schemeClr val="tx1"/>
                </a:solidFill>
                <a:latin typeface="Segoe UI Light" pitchFamily="34" charset="0"/>
                <a:ea typeface="微软雅黑" panose="020B0503020204020204" pitchFamily="34" charset="-122"/>
                <a:cs typeface="Segoe UI Semilight" panose="020B0402040204020203" pitchFamily="34" charset="0"/>
              </a:rPr>
              <a:t>移动设计注意事项。</a:t>
            </a:r>
          </a:p>
          <a:p>
            <a:pPr marL="228600" lvl="1"/>
            <a:r>
              <a:rPr lang="zh-CN" altLang="en-US" sz="2800">
                <a:solidFill>
                  <a:schemeClr val="tx1"/>
                </a:solidFill>
                <a:latin typeface="Segoe UI Light" pitchFamily="34" charset="0"/>
                <a:ea typeface="微软雅黑" panose="020B0503020204020204" pitchFamily="34" charset="-122"/>
                <a:cs typeface="Segoe UI Semilight" panose="020B0402040204020203" pitchFamily="34" charset="0"/>
              </a:rPr>
              <a:t>移动设备上的选项卡（包含机器人）。</a:t>
            </a:r>
          </a:p>
          <a:p>
            <a:pPr marL="228600" lvl="1"/>
            <a:r>
              <a:rPr lang="en-US" altLang="zh-CN" sz="2800">
                <a:solidFill>
                  <a:schemeClr val="tx1"/>
                </a:solidFill>
                <a:latin typeface="Segoe UI Light" pitchFamily="34" charset="0"/>
                <a:ea typeface="微软雅黑" panose="020B0503020204020204" pitchFamily="34" charset="-122"/>
                <a:cs typeface="Segoe UI Semilight" panose="020B0402040204020203" pitchFamily="34" charset="0"/>
              </a:rPr>
              <a:t>UI </a:t>
            </a:r>
            <a:r>
              <a:rPr lang="zh-CN" altLang="en-US" sz="2800">
                <a:solidFill>
                  <a:schemeClr val="tx1"/>
                </a:solidFill>
                <a:latin typeface="Segoe UI Light" pitchFamily="34" charset="0"/>
                <a:ea typeface="微软雅黑" panose="020B0503020204020204" pitchFamily="34" charset="-122"/>
                <a:cs typeface="Segoe UI Semilight" panose="020B0402040204020203" pitchFamily="34" charset="0"/>
              </a:rPr>
              <a:t>组件。</a:t>
            </a:r>
          </a:p>
          <a:p>
            <a:pPr marL="0" indent="0">
              <a:buNone/>
            </a:pPr>
            <a:endParaRPr lang="zh-CN" altLang="en-US" sz="2000" dirty="0">
              <a:latin typeface="Segoe UI" panose="020B0502040204020203" pitchFamily="34" charset="0"/>
              <a:ea typeface="微软雅黑" panose="020B0503020204020204" pitchFamily="34" charset="-122"/>
            </a:endParaRPr>
          </a:p>
        </p:txBody>
      </p:sp>
      <p:pic>
        <p:nvPicPr>
          <p:cNvPr id="6147" name="Picture 3" descr="移动应用抽屉">
            <a:extLst>
              <a:ext uri="{FF2B5EF4-FFF2-40B4-BE49-F238E27FC236}">
                <a16:creationId xmlns:a16="http://schemas.microsoft.com/office/drawing/2014/main" id="{15A795DB-7F38-4463-A32A-AC33D312D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9306" y="138704"/>
            <a:ext cx="3107501" cy="5455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1037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zh-CN" altLang="en-US" b="1" dirty="0">
                <a:latin typeface="Segoe UI Semibold" panose="020B0702040204020203" pitchFamily="34" charset="0"/>
                <a:ea typeface="微软雅黑" panose="020B0503020204020204" pitchFamily="34" charset="-122"/>
              </a:rPr>
              <a:t>演示</a:t>
            </a:r>
          </a:p>
        </p:txBody>
      </p:sp>
      <p:sp>
        <p:nvSpPr>
          <p:cNvPr id="3" name="Rectangle 2">
            <a:extLst>
              <a:ext uri="{FF2B5EF4-FFF2-40B4-BE49-F238E27FC236}">
                <a16:creationId xmlns:a16="http://schemas.microsoft.com/office/drawing/2014/main" id="{BEC37AB2-ABE2-4253-8225-E7BF1EDB068C}"/>
              </a:ext>
            </a:extLst>
          </p:cNvPr>
          <p:cNvSpPr/>
          <p:nvPr/>
        </p:nvSpPr>
        <p:spPr>
          <a:xfrm>
            <a:off x="4838717" y="3150383"/>
            <a:ext cx="6900466" cy="523220"/>
          </a:xfrm>
          <a:prstGeom prst="rect">
            <a:avLst/>
          </a:prstGeom>
        </p:spPr>
        <p:txBody>
          <a:bodyPr wrap="square" anchor="t">
            <a:spAutoFit/>
          </a:bodyPr>
          <a:lstStyle/>
          <a:p>
            <a:pPr defTabSz="932742">
              <a:spcBef>
                <a:spcPct val="20000"/>
              </a:spcBef>
              <a:buSzPct val="90000"/>
            </a:pPr>
            <a:r>
              <a:rPr lang="zh-CN" altLang="en-US"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在 </a:t>
            </a:r>
            <a:r>
              <a:rPr lang="en-US" altLang="zh-CN"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Microsoft Teams </a:t>
            </a:r>
            <a:r>
              <a:rPr lang="zh-CN" altLang="en-US"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中创建选项卡</a:t>
            </a:r>
            <a:endParaRPr lang="zh-CN" altLang="en-US"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endParaRPr>
          </a:p>
        </p:txBody>
      </p:sp>
    </p:spTree>
    <p:extLst>
      <p:ext uri="{BB962C8B-B14F-4D97-AF65-F5344CB8AC3E}">
        <p14:creationId xmlns:p14="http://schemas.microsoft.com/office/powerpoint/2010/main" val="25389804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63652" y="3925000"/>
            <a:ext cx="9144000" cy="553998"/>
          </a:xfrm>
        </p:spPr>
        <p:txBody>
          <a:bodyPr/>
          <a:lstStyle/>
          <a:p>
            <a:r>
              <a:rPr lang="en-US" altLang="zh-CN" dirty="0">
                <a:latin typeface="Segoe UI Semibold" panose="020B0702040204020203" pitchFamily="34" charset="0"/>
                <a:ea typeface="微软雅黑" panose="020B0503020204020204" pitchFamily="34" charset="-122"/>
              </a:rPr>
              <a:t>Microsoft Teams </a:t>
            </a:r>
            <a:r>
              <a:rPr lang="zh-CN" altLang="en-US" b="1" dirty="0">
                <a:latin typeface="Segoe UI Semibold" panose="020B0702040204020203" pitchFamily="34" charset="0"/>
                <a:ea typeface="微软雅黑" panose="020B0503020204020204" pitchFamily="34" charset="-122"/>
              </a:rPr>
              <a:t>应用</a:t>
            </a:r>
          </a:p>
        </p:txBody>
      </p:sp>
    </p:spTree>
    <p:extLst>
      <p:ext uri="{BB962C8B-B14F-4D97-AF65-F5344CB8AC3E}">
        <p14:creationId xmlns:p14="http://schemas.microsoft.com/office/powerpoint/2010/main" val="2251485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p:txBody>
          <a:bodyPr/>
          <a:lstStyle/>
          <a:p>
            <a:r>
              <a:rPr lang="en-US" altLang="zh-CN" dirty="0">
                <a:latin typeface="Segoe UI Semibold" panose="020B0702040204020203" pitchFamily="34" charset="0"/>
                <a:ea typeface="微软雅黑" panose="020B0503020204020204" pitchFamily="34" charset="-122"/>
              </a:rPr>
              <a:t>Microsoft Teams </a:t>
            </a:r>
            <a:r>
              <a:rPr lang="zh-CN" altLang="en-US" b="1" dirty="0">
                <a:latin typeface="Segoe UI Semibold" panose="020B0702040204020203" pitchFamily="34" charset="0"/>
                <a:ea typeface="微软雅黑" panose="020B0503020204020204" pitchFamily="34" charset="-122"/>
              </a:rPr>
              <a:t>中的消息传递扩展</a:t>
            </a:r>
          </a:p>
        </p:txBody>
      </p:sp>
    </p:spTree>
    <p:extLst>
      <p:ext uri="{BB962C8B-B14F-4D97-AF65-F5344CB8AC3E}">
        <p14:creationId xmlns:p14="http://schemas.microsoft.com/office/powerpoint/2010/main" val="188696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en-US" altLang="zh-CN" dirty="0">
                <a:latin typeface="Segoe UI Semibold" panose="020B0702040204020203" pitchFamily="34" charset="0"/>
                <a:ea typeface="微软雅黑" panose="020B0503020204020204" pitchFamily="34" charset="-122"/>
              </a:rPr>
              <a:t>Teams </a:t>
            </a:r>
            <a:r>
              <a:rPr lang="zh-CN" altLang="en-US" b="1" dirty="0">
                <a:latin typeface="Segoe UI Semibold" panose="020B0702040204020203" pitchFamily="34" charset="0"/>
                <a:ea typeface="微软雅黑" panose="020B0503020204020204" pitchFamily="34" charset="-122"/>
              </a:rPr>
              <a:t>的消息传递扩展是什么？</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16272" y="1527224"/>
            <a:ext cx="6074838" cy="3619452"/>
          </a:xfrm>
        </p:spPr>
        <p:txBody>
          <a:bodyPr/>
          <a:lstStyle/>
          <a:p>
            <a:pPr marL="228600" lvl="1"/>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消息传递扩展支持用户查询服务、</a:t>
            </a:r>
            <a:br>
              <a:rPr lang="en-US" altLang="zh-CN" sz="2800" dirty="0">
                <a:latin typeface="Segoe UI Semilight" panose="020B0402040204020203" pitchFamily="34" charset="0"/>
                <a:ea typeface="微软雅黑" panose="020B0503020204020204" pitchFamily="34" charset="-122"/>
                <a:cs typeface="Segoe UI Semilight" panose="020B0402040204020203" pitchFamily="34" charset="0"/>
              </a:rPr>
            </a:br>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获得信息，以及将信息发布到服务中。</a:t>
            </a:r>
          </a:p>
          <a:p>
            <a:pPr lvl="1"/>
            <a:r>
              <a:rPr lang="zh-CN" altLang="en-US" dirty="0">
                <a:latin typeface="Segoe UI" panose="020B0502040204020203" pitchFamily="34" charset="0"/>
                <a:ea typeface="微软雅黑" panose="020B0503020204020204" pitchFamily="34" charset="-122"/>
              </a:rPr>
              <a:t>在外部系统中，用户可以从撰写消息区域、</a:t>
            </a:r>
            <a:br>
              <a:rPr lang="en-US" altLang="zh-CN" dirty="0">
                <a:latin typeface="Segoe UI" panose="020B0502040204020203" pitchFamily="34" charset="0"/>
                <a:ea typeface="微软雅黑" panose="020B0503020204020204" pitchFamily="34" charset="-122"/>
              </a:rPr>
            </a:br>
            <a:r>
              <a:rPr lang="zh-CN" altLang="en-US" dirty="0">
                <a:latin typeface="Segoe UI" panose="020B0502040204020203" pitchFamily="34" charset="0"/>
                <a:ea typeface="微软雅黑" panose="020B0503020204020204" pitchFamily="34" charset="-122"/>
              </a:rPr>
              <a:t>命令框或直接从消息中搜索或启动操作。</a:t>
            </a:r>
          </a:p>
          <a:p>
            <a:pPr lvl="1"/>
            <a:r>
              <a:rPr lang="zh-CN" altLang="en-US" dirty="0">
                <a:latin typeface="Segoe UI" panose="020B0502040204020203" pitchFamily="34" charset="0"/>
                <a:ea typeface="微软雅黑" panose="020B0503020204020204" pitchFamily="34" charset="-122"/>
              </a:rPr>
              <a:t>然后，开发人员可以将交互结果发送回 </a:t>
            </a:r>
            <a:r>
              <a:rPr lang="en-US" altLang="zh-CN" dirty="0">
                <a:latin typeface="Segoe UI" panose="020B0502040204020203" pitchFamily="34" charset="0"/>
                <a:ea typeface="微软雅黑" panose="020B0503020204020204" pitchFamily="34" charset="-122"/>
              </a:rPr>
              <a:t>Microsoft Teams </a:t>
            </a:r>
            <a:r>
              <a:rPr lang="zh-CN" altLang="en-US" dirty="0">
                <a:latin typeface="Segoe UI" panose="020B0502040204020203" pitchFamily="34" charset="0"/>
                <a:ea typeface="微软雅黑" panose="020B0503020204020204" pitchFamily="34" charset="-122"/>
              </a:rPr>
              <a:t>客户端（通常以富格式卡片的形式）。</a:t>
            </a:r>
          </a:p>
          <a:p>
            <a:pPr marL="228600" lvl="1"/>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搜索命令调用位置。</a:t>
            </a:r>
          </a:p>
          <a:p>
            <a:pPr marL="228600" lvl="1"/>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操作命令调用位置。</a:t>
            </a:r>
          </a:p>
          <a:p>
            <a:pPr marL="228600" lvl="1" indent="0">
              <a:buNone/>
            </a:pPr>
            <a:endParaRPr lang="zh-CN" altLang="en-US" dirty="0">
              <a:latin typeface="Segoe UI" panose="020B0502040204020203" pitchFamily="34" charset="0"/>
              <a:ea typeface="微软雅黑" panose="020B0503020204020204" pitchFamily="34" charset="-122"/>
            </a:endParaRPr>
          </a:p>
        </p:txBody>
      </p:sp>
      <p:pic>
        <p:nvPicPr>
          <p:cNvPr id="7170" name="Picture 2" descr="消息传递扩展调用位置">
            <a:extLst>
              <a:ext uri="{FF2B5EF4-FFF2-40B4-BE49-F238E27FC236}">
                <a16:creationId xmlns:a16="http://schemas.microsoft.com/office/drawing/2014/main" id="{6AE64102-E55E-4078-A860-B53D73189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410" y="2183364"/>
            <a:ext cx="5133331" cy="2889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61214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创建消息传递扩展的概述</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16272" y="1560474"/>
            <a:ext cx="10589532" cy="3681008"/>
          </a:xfrm>
        </p:spPr>
        <p:txBody>
          <a:bodyPr/>
          <a:lstStyle/>
          <a:p>
            <a:pPr marL="228600" lvl="1"/>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创建消息传递扩展的步骤：</a:t>
            </a:r>
          </a:p>
          <a:p>
            <a:pPr marL="428625" lvl="2" indent="0">
              <a:buNone/>
            </a:pPr>
            <a:r>
              <a:rPr lang="en-US" altLang="zh-CN" sz="2000" dirty="0">
                <a:latin typeface="Segoe UI" panose="020B0502040204020203" pitchFamily="34" charset="0"/>
                <a:ea typeface="微软雅黑" panose="020B0503020204020204" pitchFamily="34" charset="-122"/>
              </a:rPr>
              <a:t>1. </a:t>
            </a:r>
            <a:r>
              <a:rPr lang="zh-CN" altLang="en-US" sz="2000" dirty="0">
                <a:latin typeface="Segoe UI" panose="020B0502040204020203" pitchFamily="34" charset="0"/>
                <a:ea typeface="微软雅黑" panose="020B0503020204020204" pitchFamily="34" charset="-122"/>
              </a:rPr>
              <a:t>准备开发环境。</a:t>
            </a:r>
          </a:p>
          <a:p>
            <a:pPr marL="428625" lvl="2" indent="0">
              <a:buNone/>
            </a:pPr>
            <a:r>
              <a:rPr lang="en-US" altLang="zh-CN" sz="2000" dirty="0">
                <a:latin typeface="Segoe UI" panose="020B0502040204020203" pitchFamily="34" charset="0"/>
                <a:ea typeface="微软雅黑" panose="020B0503020204020204" pitchFamily="34" charset="-122"/>
              </a:rPr>
              <a:t>2. </a:t>
            </a:r>
            <a:r>
              <a:rPr lang="zh-CN" altLang="en-US" sz="2000" dirty="0">
                <a:latin typeface="Segoe UI" panose="020B0502040204020203" pitchFamily="34" charset="0"/>
                <a:ea typeface="微软雅黑" panose="020B0503020204020204" pitchFamily="34" charset="-122"/>
              </a:rPr>
              <a:t>创建和部署 </a:t>
            </a:r>
            <a:r>
              <a:rPr lang="en-US" altLang="zh-CN" sz="2000" dirty="0">
                <a:latin typeface="Segoe UI" panose="020B0502040204020203" pitchFamily="34" charset="0"/>
                <a:ea typeface="微软雅黑" panose="020B0503020204020204" pitchFamily="34" charset="-122"/>
              </a:rPr>
              <a:t>Web </a:t>
            </a:r>
            <a:r>
              <a:rPr lang="zh-CN" altLang="en-US" sz="2000" dirty="0">
                <a:latin typeface="Segoe UI" panose="020B0502040204020203" pitchFamily="34" charset="0"/>
                <a:ea typeface="微软雅黑" panose="020B0503020204020204" pitchFamily="34" charset="-122"/>
              </a:rPr>
              <a:t>服务（使用 </a:t>
            </a:r>
            <a:r>
              <a:rPr lang="en-US" altLang="zh-CN" sz="2000" dirty="0" err="1">
                <a:latin typeface="Segoe UI" panose="020B0502040204020203" pitchFamily="34" charset="0"/>
                <a:ea typeface="微软雅黑" panose="020B0503020204020204" pitchFamily="34" charset="-122"/>
              </a:rPr>
              <a:t>ngrok</a:t>
            </a:r>
            <a:r>
              <a:rPr lang="en-US" altLang="zh-CN" sz="2000" dirty="0">
                <a:latin typeface="Segoe UI" panose="020B0502040204020203" pitchFamily="34" charset="0"/>
                <a:ea typeface="微软雅黑" panose="020B0503020204020204" pitchFamily="34" charset="-122"/>
              </a:rPr>
              <a:t> </a:t>
            </a:r>
            <a:r>
              <a:rPr lang="zh-CN" altLang="en-US" sz="2000" dirty="0">
                <a:latin typeface="Segoe UI" panose="020B0502040204020203" pitchFamily="34" charset="0"/>
                <a:ea typeface="微软雅黑" panose="020B0503020204020204" pitchFamily="34" charset="-122"/>
              </a:rPr>
              <a:t>等隧道服务在本地运行。）</a:t>
            </a:r>
          </a:p>
          <a:p>
            <a:pPr marL="428625" lvl="2" indent="0">
              <a:buNone/>
            </a:pPr>
            <a:r>
              <a:rPr lang="en-US" altLang="zh-CN" sz="2000" dirty="0">
                <a:latin typeface="Segoe UI" panose="020B0502040204020203" pitchFamily="34" charset="0"/>
                <a:ea typeface="微软雅黑" panose="020B0503020204020204" pitchFamily="34" charset="-122"/>
              </a:rPr>
              <a:t>3. </a:t>
            </a:r>
            <a:r>
              <a:rPr lang="zh-CN" altLang="en-US" sz="2000" dirty="0">
                <a:latin typeface="Segoe UI" panose="020B0502040204020203" pitchFamily="34" charset="0"/>
                <a:ea typeface="微软雅黑" panose="020B0503020204020204" pitchFamily="34" charset="-122"/>
              </a:rPr>
              <a:t>使用 </a:t>
            </a:r>
            <a:r>
              <a:rPr lang="en-US" altLang="zh-CN" sz="2000" dirty="0">
                <a:latin typeface="Segoe UI" panose="020B0502040204020203" pitchFamily="34" charset="0"/>
                <a:ea typeface="微软雅黑" panose="020B0503020204020204" pitchFamily="34" charset="-122"/>
              </a:rPr>
              <a:t>Bot Framework </a:t>
            </a:r>
            <a:r>
              <a:rPr lang="zh-CN" altLang="en-US" sz="2000" dirty="0">
                <a:latin typeface="Segoe UI" panose="020B0502040204020203" pitchFamily="34" charset="0"/>
                <a:ea typeface="微软雅黑" panose="020B0503020204020204" pitchFamily="34" charset="-122"/>
              </a:rPr>
              <a:t>注册 </a:t>
            </a:r>
            <a:r>
              <a:rPr lang="en-US" altLang="zh-CN" sz="2000" dirty="0">
                <a:latin typeface="Segoe UI" panose="020B0502040204020203" pitchFamily="34" charset="0"/>
                <a:ea typeface="微软雅黑" panose="020B0503020204020204" pitchFamily="34" charset="-122"/>
              </a:rPr>
              <a:t>Web </a:t>
            </a:r>
            <a:r>
              <a:rPr lang="zh-CN" altLang="en-US" sz="2000" dirty="0">
                <a:latin typeface="Segoe UI" panose="020B0502040204020203" pitchFamily="34" charset="0"/>
                <a:ea typeface="微软雅黑" panose="020B0503020204020204" pitchFamily="34" charset="-122"/>
              </a:rPr>
              <a:t>服务。</a:t>
            </a:r>
          </a:p>
          <a:p>
            <a:pPr marL="428625" lvl="2" indent="0">
              <a:buNone/>
            </a:pPr>
            <a:r>
              <a:rPr lang="en-US" altLang="zh-CN" sz="2000" dirty="0">
                <a:latin typeface="Segoe UI" panose="020B0502040204020203" pitchFamily="34" charset="0"/>
                <a:ea typeface="微软雅黑" panose="020B0503020204020204" pitchFamily="34" charset="-122"/>
              </a:rPr>
              <a:t>4. </a:t>
            </a:r>
            <a:r>
              <a:rPr lang="zh-CN" altLang="en-US" sz="2000" dirty="0">
                <a:latin typeface="Segoe UI" panose="020B0502040204020203" pitchFamily="34" charset="0"/>
                <a:ea typeface="微软雅黑" panose="020B0503020204020204" pitchFamily="34" charset="-122"/>
              </a:rPr>
              <a:t>创建 </a:t>
            </a:r>
            <a:r>
              <a:rPr lang="en-US" altLang="zh-CN" sz="2000" dirty="0">
                <a:latin typeface="Segoe UI" panose="020B0502040204020203" pitchFamily="34" charset="0"/>
                <a:ea typeface="微软雅黑" panose="020B0503020204020204" pitchFamily="34" charset="-122"/>
              </a:rPr>
              <a:t>web </a:t>
            </a:r>
            <a:r>
              <a:rPr lang="zh-CN" altLang="en-US" sz="2000" dirty="0">
                <a:latin typeface="Segoe UI" panose="020B0502040204020203" pitchFamily="34" charset="0"/>
                <a:ea typeface="微软雅黑" panose="020B0503020204020204" pitchFamily="34" charset="-122"/>
              </a:rPr>
              <a:t>应用程序包。</a:t>
            </a:r>
          </a:p>
          <a:p>
            <a:pPr marL="428625" lvl="2" indent="0">
              <a:buNone/>
            </a:pPr>
            <a:r>
              <a:rPr lang="en-US" altLang="zh-CN" sz="2000" dirty="0">
                <a:latin typeface="Segoe UI" panose="020B0502040204020203" pitchFamily="34" charset="0"/>
                <a:ea typeface="微软雅黑" panose="020B0503020204020204" pitchFamily="34" charset="-122"/>
              </a:rPr>
              <a:t>5. </a:t>
            </a:r>
            <a:r>
              <a:rPr lang="zh-CN" altLang="en-US" sz="2000" dirty="0">
                <a:latin typeface="Segoe UI" panose="020B0502040204020203" pitchFamily="34" charset="0"/>
                <a:ea typeface="微软雅黑" panose="020B0503020204020204" pitchFamily="34" charset="-122"/>
              </a:rPr>
              <a:t>将程序包上传到 </a:t>
            </a:r>
            <a:r>
              <a:rPr lang="en-US" altLang="zh-CN" sz="2000" dirty="0">
                <a:latin typeface="Segoe UI" panose="020B0502040204020203" pitchFamily="34" charset="0"/>
                <a:ea typeface="微软雅黑" panose="020B0503020204020204" pitchFamily="34" charset="-122"/>
              </a:rPr>
              <a:t>Microsoft Teams</a:t>
            </a:r>
            <a:r>
              <a:rPr lang="zh-CN" altLang="en-US" sz="2000" dirty="0">
                <a:latin typeface="Segoe UI" panose="020B0502040204020203" pitchFamily="34" charset="0"/>
                <a:ea typeface="微软雅黑" panose="020B0503020204020204" pitchFamily="34" charset="-122"/>
              </a:rPr>
              <a:t>。</a:t>
            </a:r>
            <a:endParaRPr lang="zh-CN" altLang="en-US" dirty="0">
              <a:latin typeface="Segoe UI" panose="020B0502040204020203" pitchFamily="34" charset="0"/>
              <a:ea typeface="微软雅黑" panose="020B0503020204020204" pitchFamily="34" charset="-122"/>
            </a:endParaRPr>
          </a:p>
          <a:p>
            <a:pPr marL="228600" lvl="1"/>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在应用清单中定义消息传递扩展。</a:t>
            </a:r>
          </a:p>
          <a:p>
            <a:pPr marL="228600" lvl="1"/>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注册 </a:t>
            </a:r>
            <a:r>
              <a:rPr lang="en-US" altLang="zh-CN" sz="2800" dirty="0">
                <a:latin typeface="Segoe UI Semilight" panose="020B0402040204020203" pitchFamily="34" charset="0"/>
                <a:ea typeface="微软雅黑" panose="020B0503020204020204" pitchFamily="34" charset="-122"/>
                <a:cs typeface="Segoe UI Semilight" panose="020B0402040204020203" pitchFamily="34" charset="0"/>
              </a:rPr>
              <a:t>Bot Framework</a:t>
            </a:r>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a:t>
            </a:r>
          </a:p>
          <a:p>
            <a:pPr marL="228600" lvl="1" indent="0">
              <a:buNone/>
            </a:pPr>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330549818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基于搜索的消息传递扩展</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8262" y="1846044"/>
            <a:ext cx="11182559" cy="2412968"/>
          </a:xfrm>
        </p:spPr>
        <p:txBody>
          <a:bodyPr/>
          <a:lstStyle/>
          <a:p>
            <a:pPr marL="0" indent="0">
              <a:buNone/>
            </a:pPr>
            <a:r>
              <a:rPr lang="zh-CN" altLang="en-US">
                <a:latin typeface="Segoe UI" panose="020B0502040204020203" pitchFamily="34" charset="0"/>
                <a:ea typeface="微软雅黑" panose="020B0503020204020204" pitchFamily="34" charset="-122"/>
                <a:cs typeface="Segoe UI" panose="020B0502040204020203" pitchFamily="34" charset="0"/>
              </a:rPr>
              <a:t>创建基于搜索的消息传递扩展包括：在应用清单中定义消息传递扩展的命令，并设置服务以接收和响应查询。</a:t>
            </a:r>
          </a:p>
          <a:p>
            <a:pPr marL="228600" lvl="1"/>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定义基于搜索的消息传递扩展命令。</a:t>
            </a:r>
          </a:p>
          <a:p>
            <a:pPr marL="228600" lvl="1"/>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接收查询。</a:t>
            </a:r>
          </a:p>
          <a:p>
            <a:pPr marL="228600" lvl="1"/>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响应查询。</a:t>
            </a:r>
            <a:endPar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205455776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396908" cy="553998"/>
          </a:xfrm>
        </p:spPr>
        <p:txBody>
          <a:bodyPr>
            <a:normAutofit/>
          </a:bodyPr>
          <a:lstStyle/>
          <a:p>
            <a:r>
              <a:rPr lang="zh-CN" altLang="en-US" b="1" dirty="0">
                <a:latin typeface="Segoe UI Semibold" panose="020B0702040204020203" pitchFamily="34" charset="0"/>
                <a:ea typeface="微软雅黑" panose="020B0503020204020204" pitchFamily="34" charset="-122"/>
              </a:rPr>
              <a:t>基于操作的消息传递扩展</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199" y="1729953"/>
            <a:ext cx="4768582" cy="4308872"/>
          </a:xfrm>
        </p:spPr>
        <p:txBody>
          <a:bodyPr/>
          <a:lstStyle/>
          <a:p>
            <a:pPr marL="0" indent="0">
              <a:buNone/>
            </a:pPr>
            <a:r>
              <a:rPr lang="zh-CN" altLang="en-US" dirty="0">
                <a:latin typeface="Segoe UI" panose="020B0502040204020203" pitchFamily="34" charset="0"/>
                <a:ea typeface="微软雅黑" panose="020B0503020204020204" pitchFamily="34" charset="-122"/>
                <a:cs typeface="Segoe UI" panose="020B0502040204020203" pitchFamily="34" charset="0"/>
              </a:rPr>
              <a:t>操作命令允许开发人员为用户提供模式弹出窗口，以收集或显示信息。 </a:t>
            </a:r>
          </a:p>
          <a:p>
            <a:pPr marL="228600" lvl="1"/>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定义基于操作的消息传递</a:t>
            </a:r>
            <a:br>
              <a:rPr lang="en-US" altLang="zh-CN" sz="2800" dirty="0">
                <a:latin typeface="Segoe UI Semilight" panose="020B0402040204020203" pitchFamily="34" charset="0"/>
                <a:ea typeface="微软雅黑" panose="020B0503020204020204" pitchFamily="34" charset="-122"/>
                <a:cs typeface="Segoe UI Semilight" panose="020B0402040204020203" pitchFamily="34" charset="0"/>
              </a:rPr>
            </a:br>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扩展。</a:t>
            </a:r>
          </a:p>
          <a:p>
            <a:pPr marL="228600" lvl="1"/>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创建和发送任务模块。</a:t>
            </a:r>
          </a:p>
          <a:p>
            <a:pPr marL="228600" lvl="1"/>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响应提交操作。</a:t>
            </a:r>
          </a:p>
          <a:p>
            <a:pPr marL="0" indent="0">
              <a:buNone/>
            </a:pPr>
            <a:endParaRPr lang="zh-CN" altLang="en-US" dirty="0">
              <a:latin typeface="Segoe UI" panose="020B0502040204020203" pitchFamily="34" charset="0"/>
              <a:ea typeface="微软雅黑" panose="020B0503020204020204" pitchFamily="34" charset="-122"/>
              <a:cs typeface="Segoe UI" panose="020B0502040204020203" pitchFamily="34" charset="0"/>
            </a:endParaRPr>
          </a:p>
          <a:p>
            <a:pPr marL="0" indent="0">
              <a:buNone/>
            </a:pPr>
            <a:endParaRPr lang="zh-CN" altLang="en-US" dirty="0">
              <a:latin typeface="Segoe UI" panose="020B0502040204020203" pitchFamily="34" charset="0"/>
              <a:ea typeface="微软雅黑" panose="020B0503020204020204" pitchFamily="34" charset="-122"/>
              <a:cs typeface="Segoe UI" panose="020B0502040204020203" pitchFamily="34" charset="0"/>
            </a:endParaRPr>
          </a:p>
        </p:txBody>
      </p:sp>
      <p:pic>
        <p:nvPicPr>
          <p:cNvPr id="9218" name="Picture 2" descr="消息传递扩展操作命令任务模块">
            <a:extLst>
              <a:ext uri="{FF2B5EF4-FFF2-40B4-BE49-F238E27FC236}">
                <a16:creationId xmlns:a16="http://schemas.microsoft.com/office/drawing/2014/main" id="{4FB3A1D9-8FBE-492E-9120-F45DA452F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9281" y="1835586"/>
            <a:ext cx="6326872" cy="3561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0311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zh-CN" altLang="en-US" b="1" dirty="0">
                <a:latin typeface="Segoe UI Semibold" panose="020B0702040204020203" pitchFamily="34" charset="0"/>
                <a:ea typeface="微软雅黑" panose="020B0503020204020204" pitchFamily="34" charset="-122"/>
              </a:rPr>
              <a:t>演示</a:t>
            </a:r>
          </a:p>
        </p:txBody>
      </p:sp>
      <p:sp>
        <p:nvSpPr>
          <p:cNvPr id="3" name="Rectangle 2">
            <a:extLst>
              <a:ext uri="{FF2B5EF4-FFF2-40B4-BE49-F238E27FC236}">
                <a16:creationId xmlns:a16="http://schemas.microsoft.com/office/drawing/2014/main" id="{BEC37AB2-ABE2-4253-8225-E7BF1EDB068C}"/>
              </a:ext>
            </a:extLst>
          </p:cNvPr>
          <p:cNvSpPr/>
          <p:nvPr/>
        </p:nvSpPr>
        <p:spPr>
          <a:xfrm>
            <a:off x="5114104" y="3150383"/>
            <a:ext cx="5291192" cy="954107"/>
          </a:xfrm>
          <a:prstGeom prst="rect">
            <a:avLst/>
          </a:prstGeom>
        </p:spPr>
        <p:txBody>
          <a:bodyPr wrap="square" anchor="t">
            <a:spAutoFit/>
          </a:bodyPr>
          <a:lstStyle/>
          <a:p>
            <a:pPr defTabSz="932742">
              <a:spcBef>
                <a:spcPct val="20000"/>
              </a:spcBef>
              <a:buSzPct val="90000"/>
            </a:pPr>
            <a:r>
              <a:rPr lang="zh-CN" altLang="en-US"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了解 </a:t>
            </a:r>
            <a:r>
              <a:rPr lang="en-US" altLang="zh-CN"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Microsoft Teams </a:t>
            </a:r>
            <a:r>
              <a:rPr lang="zh-CN" altLang="en-US"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中的消息传递扩展</a:t>
            </a:r>
            <a:endParaRPr lang="zh-CN" altLang="en-US"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endParaRPr>
          </a:p>
        </p:txBody>
      </p:sp>
    </p:spTree>
    <p:extLst>
      <p:ext uri="{BB962C8B-B14F-4D97-AF65-F5344CB8AC3E}">
        <p14:creationId xmlns:p14="http://schemas.microsoft.com/office/powerpoint/2010/main" val="398239459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615022" y="3894178"/>
            <a:ext cx="9144000" cy="553998"/>
          </a:xfrm>
        </p:spPr>
        <p:txBody>
          <a:bodyPr/>
          <a:lstStyle/>
          <a:p>
            <a:r>
              <a:rPr lang="en-US" altLang="zh-CN" dirty="0">
                <a:latin typeface="Segoe UI Semibold" panose="020B0702040204020203" pitchFamily="34" charset="0"/>
                <a:ea typeface="微软雅黑" panose="020B0503020204020204" pitchFamily="34" charset="-122"/>
              </a:rPr>
              <a:t>Microsoft Teams </a:t>
            </a:r>
            <a:r>
              <a:rPr lang="zh-CN" altLang="en-US" b="1" dirty="0">
                <a:latin typeface="Segoe UI Semibold" panose="020B0702040204020203" pitchFamily="34" charset="0"/>
                <a:ea typeface="微软雅黑" panose="020B0503020204020204" pitchFamily="34" charset="-122"/>
              </a:rPr>
              <a:t>中的对话机器人</a:t>
            </a:r>
          </a:p>
        </p:txBody>
      </p:sp>
    </p:spTree>
    <p:extLst>
      <p:ext uri="{BB962C8B-B14F-4D97-AF65-F5344CB8AC3E}">
        <p14:creationId xmlns:p14="http://schemas.microsoft.com/office/powerpoint/2010/main" val="374251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en-US" altLang="zh-CN" dirty="0">
                <a:latin typeface="Segoe UI Semibold" panose="020B0702040204020203" pitchFamily="34" charset="0"/>
                <a:ea typeface="微软雅黑" panose="020B0503020204020204" pitchFamily="34" charset="-122"/>
              </a:rPr>
              <a:t>Teams </a:t>
            </a:r>
            <a:r>
              <a:rPr lang="zh-CN" altLang="en-US" b="1" dirty="0">
                <a:latin typeface="Segoe UI Semibold" panose="020B0702040204020203" pitchFamily="34" charset="0"/>
                <a:ea typeface="微软雅黑" panose="020B0503020204020204" pitchFamily="34" charset="-122"/>
              </a:rPr>
              <a:t>中的机器人概述</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659597" y="1360336"/>
            <a:ext cx="5574948" cy="3705630"/>
          </a:xfrm>
        </p:spPr>
        <p:txBody>
          <a:bodyPr/>
          <a:lstStyle/>
          <a:p>
            <a:r>
              <a:rPr lang="zh-CN" altLang="en-US">
                <a:latin typeface="Segoe UI" panose="020B0502040204020203" pitchFamily="34" charset="0"/>
                <a:ea typeface="微软雅黑" panose="020B0503020204020204" pitchFamily="34" charset="-122"/>
              </a:rPr>
              <a:t>机器人是以对话方式与用户进行交互的应用。</a:t>
            </a:r>
          </a:p>
          <a:p>
            <a:r>
              <a:rPr lang="zh-CN" altLang="en-US">
                <a:latin typeface="Segoe UI" panose="020B0502040204020203" pitchFamily="34" charset="0"/>
                <a:ea typeface="微软雅黑" panose="020B0503020204020204" pitchFamily="34" charset="-122"/>
              </a:rPr>
              <a:t>用户可以输入文本或图形，或使用语音。</a:t>
            </a:r>
          </a:p>
          <a:p>
            <a:r>
              <a:rPr lang="zh-CN" altLang="en-US">
                <a:latin typeface="Segoe UI" panose="020B0502040204020203" pitchFamily="34" charset="0"/>
                <a:ea typeface="微软雅黑" panose="020B0503020204020204" pitchFamily="34" charset="-122"/>
              </a:rPr>
              <a:t>用户和机器人之间的每次交互都会生成一个活动对象。</a:t>
            </a:r>
          </a:p>
          <a:p>
            <a:r>
              <a:rPr lang="en-US" altLang="zh-CN">
                <a:latin typeface="Segoe UI" panose="020B0502040204020203" pitchFamily="34" charset="0"/>
                <a:ea typeface="微软雅黑" panose="020B0503020204020204" pitchFamily="34" charset="-122"/>
              </a:rPr>
              <a:t>Bot Framework Service </a:t>
            </a:r>
            <a:r>
              <a:rPr lang="zh-CN" altLang="en-US">
                <a:latin typeface="Segoe UI" panose="020B0502040204020203" pitchFamily="34" charset="0"/>
                <a:ea typeface="微软雅黑" panose="020B0503020204020204" pitchFamily="34" charset="-122"/>
              </a:rPr>
              <a:t>在用户频道和机器人之间发送活动对象。</a:t>
            </a:r>
            <a:endParaRPr lang="zh-CN" altLang="en-US" dirty="0">
              <a:latin typeface="Segoe UI" panose="020B0502040204020203" pitchFamily="34" charset="0"/>
              <a:ea typeface="微软雅黑" panose="020B0503020204020204" pitchFamily="34" charset="-122"/>
            </a:endParaRPr>
          </a:p>
        </p:txBody>
      </p:sp>
      <p:pic>
        <p:nvPicPr>
          <p:cNvPr id="10242" name="Picture 2" descr="FAQ Plus gif">
            <a:extLst>
              <a:ext uri="{FF2B5EF4-FFF2-40B4-BE49-F238E27FC236}">
                <a16:creationId xmlns:a16="http://schemas.microsoft.com/office/drawing/2014/main" id="{E5649B2C-1DF5-4CF8-B93A-57875FC67B4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57035" y="1845425"/>
            <a:ext cx="5240061" cy="3000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24507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en-US" altLang="zh-CN" dirty="0">
                <a:latin typeface="Segoe UI Semibold" panose="020B0702040204020203" pitchFamily="34" charset="0"/>
                <a:ea typeface="微软雅黑" panose="020B0503020204020204" pitchFamily="34" charset="-122"/>
              </a:rPr>
              <a:t>Teams </a:t>
            </a:r>
            <a:r>
              <a:rPr lang="zh-CN" altLang="en-US" b="1" dirty="0">
                <a:latin typeface="Segoe UI Semibold" panose="020B0702040204020203" pitchFamily="34" charset="0"/>
                <a:ea typeface="微软雅黑" panose="020B0503020204020204" pitchFamily="34" charset="-122"/>
              </a:rPr>
              <a:t>中的机器人概述</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659597" y="1526586"/>
            <a:ext cx="10554503" cy="3520964"/>
          </a:xfrm>
        </p:spPr>
        <p:txBody>
          <a:bodyPr/>
          <a:lstStyle/>
          <a:p>
            <a:pPr marL="0" indent="0">
              <a:buNone/>
            </a:pPr>
            <a:r>
              <a:rPr lang="en-US" altLang="zh-CN" dirty="0">
                <a:latin typeface="Segoe UI" panose="020B0502040204020203" pitchFamily="34" charset="0"/>
                <a:ea typeface="微软雅黑" panose="020B0503020204020204" pitchFamily="34" charset="-122"/>
                <a:cs typeface="Segoe UI" panose="020B0502040204020203" pitchFamily="34" charset="0"/>
              </a:rPr>
              <a:t>Teams </a:t>
            </a:r>
            <a:r>
              <a:rPr lang="zh-CN" altLang="en-US" dirty="0">
                <a:latin typeface="Segoe UI" panose="020B0502040204020203" pitchFamily="34" charset="0"/>
                <a:ea typeface="微软雅黑" panose="020B0503020204020204" pitchFamily="34" charset="-122"/>
                <a:cs typeface="Segoe UI" panose="020B0502040204020203" pitchFamily="34" charset="0"/>
              </a:rPr>
              <a:t>应用中的对话机器人支持用户通过文本、交互式卡片和任务模块与 </a:t>
            </a:r>
            <a:r>
              <a:rPr lang="en-US" altLang="zh-CN" dirty="0">
                <a:latin typeface="Segoe UI" panose="020B0502040204020203" pitchFamily="34" charset="0"/>
                <a:ea typeface="微软雅黑" panose="020B0503020204020204" pitchFamily="34" charset="-122"/>
                <a:cs typeface="Segoe UI" panose="020B0502040204020203" pitchFamily="34" charset="0"/>
              </a:rPr>
              <a:t>Web </a:t>
            </a:r>
            <a:r>
              <a:rPr lang="zh-CN" altLang="en-US" dirty="0">
                <a:latin typeface="Segoe UI" panose="020B0502040204020203" pitchFamily="34" charset="0"/>
                <a:ea typeface="微软雅黑" panose="020B0503020204020204" pitchFamily="34" charset="-122"/>
                <a:cs typeface="Segoe UI" panose="020B0502040204020203" pitchFamily="34" charset="0"/>
              </a:rPr>
              <a:t>服务进行交互。</a:t>
            </a:r>
          </a:p>
          <a:p>
            <a:r>
              <a:rPr lang="zh-CN" altLang="en-US" dirty="0">
                <a:latin typeface="Segoe UI" panose="020B0502040204020203" pitchFamily="34" charset="0"/>
                <a:ea typeface="微软雅黑" panose="020B0503020204020204" pitchFamily="34" charset="-122"/>
              </a:rPr>
              <a:t>对话类型：</a:t>
            </a:r>
          </a:p>
          <a:p>
            <a:pPr marL="571500" lvl="1" indent="-342900">
              <a:buFont typeface="Arial" panose="020B0604020202020204" pitchFamily="34" charset="0"/>
              <a:buChar char="•"/>
            </a:pPr>
            <a:r>
              <a:rPr lang="zh-CN" altLang="en-US" dirty="0">
                <a:latin typeface="Segoe UI" panose="020B0502040204020203" pitchFamily="34" charset="0"/>
                <a:ea typeface="微软雅黑" panose="020B0503020204020204" pitchFamily="34" charset="-122"/>
                <a:cs typeface="Segoe UI" panose="020B0502040204020203" pitchFamily="34" charset="0"/>
              </a:rPr>
              <a:t>在频道中。</a:t>
            </a:r>
          </a:p>
          <a:p>
            <a:pPr marL="571500" lvl="1" indent="-342900">
              <a:buFont typeface="Arial" panose="020B0604020202020204" pitchFamily="34" charset="0"/>
              <a:buChar char="•"/>
            </a:pPr>
            <a:r>
              <a:rPr lang="zh-CN" altLang="en-US" dirty="0">
                <a:latin typeface="Segoe UI" panose="020B0502040204020203" pitchFamily="34" charset="0"/>
                <a:ea typeface="微软雅黑" panose="020B0503020204020204" pitchFamily="34" charset="-122"/>
                <a:cs typeface="Segoe UI" panose="020B0502040204020203" pitchFamily="34" charset="0"/>
              </a:rPr>
              <a:t>在群聊中。</a:t>
            </a:r>
          </a:p>
          <a:p>
            <a:pPr marL="571500" lvl="1" indent="-342900">
              <a:buFont typeface="Arial" panose="020B0604020202020204" pitchFamily="34" charset="0"/>
              <a:buChar char="•"/>
            </a:pPr>
            <a:r>
              <a:rPr lang="zh-CN" altLang="en-US" dirty="0">
                <a:latin typeface="Segoe UI" panose="020B0502040204020203" pitchFamily="34" charset="0"/>
                <a:ea typeface="微软雅黑" panose="020B0503020204020204" pitchFamily="34" charset="-122"/>
                <a:cs typeface="Segoe UI" panose="020B0502040204020203" pitchFamily="34" charset="0"/>
              </a:rPr>
              <a:t>在一对一聊天中。</a:t>
            </a:r>
          </a:p>
          <a:p>
            <a:r>
              <a:rPr lang="en-US" altLang="zh-CN" dirty="0">
                <a:latin typeface="Segoe UI" panose="020B0502040204020203" pitchFamily="34" charset="0"/>
                <a:ea typeface="微软雅黑" panose="020B0503020204020204" pitchFamily="34" charset="-122"/>
              </a:rPr>
              <a:t>Teams </a:t>
            </a:r>
            <a:r>
              <a:rPr lang="zh-CN" altLang="en-US" dirty="0">
                <a:latin typeface="Segoe UI" panose="020B0502040204020203" pitchFamily="34" charset="0"/>
                <a:ea typeface="微软雅黑" panose="020B0503020204020204" pitchFamily="34" charset="-122"/>
              </a:rPr>
              <a:t>应用机器人场景。</a:t>
            </a:r>
          </a:p>
          <a:p>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21749569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机器人对话基本原理</a:t>
            </a:r>
          </a:p>
        </p:txBody>
      </p:sp>
      <p:sp>
        <p:nvSpPr>
          <p:cNvPr id="8" name="Text Placeholder 2">
            <a:extLst>
              <a:ext uri="{FF2B5EF4-FFF2-40B4-BE49-F238E27FC236}">
                <a16:creationId xmlns:a16="http://schemas.microsoft.com/office/drawing/2014/main" id="{A186BC63-7B5E-4481-8EA0-1E40DB925EA5}"/>
              </a:ext>
            </a:extLst>
          </p:cNvPr>
          <p:cNvSpPr>
            <a:spLocks noGrp="1"/>
          </p:cNvSpPr>
          <p:nvPr>
            <p:ph type="body" sz="quarter" idx="10"/>
          </p:nvPr>
        </p:nvSpPr>
        <p:spPr>
          <a:xfrm>
            <a:off x="584200" y="1435497"/>
            <a:ext cx="5034547" cy="3705630"/>
          </a:xfrm>
        </p:spPr>
        <p:txBody>
          <a:bodyPr>
            <a:normAutofit/>
          </a:bodyPr>
          <a:lstStyle/>
          <a:p>
            <a:pPr marL="0" lvl="1" indent="0">
              <a:buNone/>
            </a:pPr>
            <a:r>
              <a:rPr lang="zh-CN" altLang="en-US" sz="2800" dirty="0">
                <a:latin typeface="Segoe UI" panose="020B0502040204020203" pitchFamily="34" charset="0"/>
                <a:ea typeface="微软雅黑" panose="020B0503020204020204" pitchFamily="34" charset="-122"/>
                <a:cs typeface="Segoe UI" panose="020B0502040204020203" pitchFamily="34" charset="0"/>
              </a:rPr>
              <a:t>基本对话通过 </a:t>
            </a:r>
            <a:r>
              <a:rPr lang="en-US" altLang="zh-CN" sz="2800" dirty="0">
                <a:latin typeface="Segoe UI" panose="020B0502040204020203" pitchFamily="34" charset="0"/>
                <a:ea typeface="微软雅黑" panose="020B0503020204020204" pitchFamily="34" charset="-122"/>
                <a:cs typeface="Segoe UI" panose="020B0502040204020203" pitchFamily="34" charset="0"/>
              </a:rPr>
              <a:t>Bot Framework </a:t>
            </a:r>
            <a:r>
              <a:rPr lang="zh-CN" altLang="en-US" sz="2800" dirty="0">
                <a:latin typeface="Segoe UI" panose="020B0502040204020203" pitchFamily="34" charset="0"/>
                <a:ea typeface="微软雅黑" panose="020B0503020204020204" pitchFamily="34" charset="-122"/>
                <a:cs typeface="Segoe UI" panose="020B0502040204020203" pitchFamily="34" charset="0"/>
              </a:rPr>
              <a:t>连接器处理，</a:t>
            </a:r>
            <a:r>
              <a:rPr lang="en-US" altLang="zh-CN" sz="2800" dirty="0">
                <a:latin typeface="Segoe UI" panose="020B0502040204020203" pitchFamily="34" charset="0"/>
                <a:ea typeface="微软雅黑" panose="020B0503020204020204" pitchFamily="34" charset="-122"/>
                <a:cs typeface="Segoe UI" panose="020B0502040204020203" pitchFamily="34" charset="0"/>
              </a:rPr>
              <a:t>Bot Framework </a:t>
            </a:r>
            <a:br>
              <a:rPr lang="en-US" altLang="zh-CN" sz="2800" dirty="0">
                <a:latin typeface="Segoe UI" panose="020B0502040204020203" pitchFamily="34" charset="0"/>
                <a:ea typeface="微软雅黑" panose="020B0503020204020204" pitchFamily="34" charset="-122"/>
                <a:cs typeface="Segoe UI" panose="020B0502040204020203" pitchFamily="34" charset="0"/>
              </a:rPr>
            </a:br>
            <a:r>
              <a:rPr lang="zh-CN" altLang="en-US" sz="2800" dirty="0">
                <a:latin typeface="Segoe UI" panose="020B0502040204020203" pitchFamily="34" charset="0"/>
                <a:ea typeface="微软雅黑" panose="020B0503020204020204" pitchFamily="34" charset="-122"/>
                <a:cs typeface="Segoe UI" panose="020B0502040204020203" pitchFamily="34" charset="0"/>
              </a:rPr>
              <a:t>连接器是一个 </a:t>
            </a:r>
            <a:r>
              <a:rPr lang="en-US" altLang="zh-CN" sz="2800" dirty="0">
                <a:latin typeface="Segoe UI" panose="020B0502040204020203" pitchFamily="34" charset="0"/>
                <a:ea typeface="微软雅黑" panose="020B0503020204020204" pitchFamily="34" charset="-122"/>
                <a:cs typeface="Segoe UI" panose="020B0502040204020203" pitchFamily="34" charset="0"/>
              </a:rPr>
              <a:t>REST API</a:t>
            </a:r>
            <a:r>
              <a:rPr lang="zh-CN" altLang="en-US" sz="2800" dirty="0">
                <a:latin typeface="Segoe UI" panose="020B0502040204020203" pitchFamily="34" charset="0"/>
                <a:ea typeface="微软雅黑" panose="020B0503020204020204" pitchFamily="34" charset="-122"/>
                <a:cs typeface="Segoe UI" panose="020B0502040204020203" pitchFamily="34" charset="0"/>
              </a:rPr>
              <a:t>，使机器人能够与 </a:t>
            </a:r>
            <a:r>
              <a:rPr lang="en-US" altLang="zh-CN" sz="2800" dirty="0">
                <a:latin typeface="Segoe UI" panose="020B0502040204020203" pitchFamily="34" charset="0"/>
                <a:ea typeface="微软雅黑" panose="020B0503020204020204" pitchFamily="34" charset="-122"/>
                <a:cs typeface="Segoe UI" panose="020B0502040204020203" pitchFamily="34" charset="0"/>
              </a:rPr>
              <a:t>Teams </a:t>
            </a:r>
            <a:r>
              <a:rPr lang="zh-CN" altLang="en-US" sz="2800" dirty="0">
                <a:latin typeface="Segoe UI" panose="020B0502040204020203" pitchFamily="34" charset="0"/>
                <a:ea typeface="微软雅黑" panose="020B0503020204020204" pitchFamily="34" charset="-122"/>
                <a:cs typeface="Segoe UI" panose="020B0502040204020203" pitchFamily="34" charset="0"/>
              </a:rPr>
              <a:t>和其他频道进行通信。</a:t>
            </a:r>
          </a:p>
          <a:p>
            <a:pPr marL="228600" lvl="1"/>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消息内容。</a:t>
            </a:r>
          </a:p>
          <a:p>
            <a:pPr marL="228600" lvl="1"/>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接收消息。</a:t>
            </a:r>
          </a:p>
          <a:p>
            <a:pPr marL="228600" lvl="1"/>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发送消息。</a:t>
            </a:r>
          </a:p>
        </p:txBody>
      </p:sp>
      <p:pic>
        <p:nvPicPr>
          <p:cNvPr id="9" name="Picture 2" descr="FAQ Plus gif">
            <a:extLst>
              <a:ext uri="{FF2B5EF4-FFF2-40B4-BE49-F238E27FC236}">
                <a16:creationId xmlns:a16="http://schemas.microsoft.com/office/drawing/2014/main" id="{7516844B-72B4-44C5-AFB3-94315747CC6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904551" y="1471835"/>
            <a:ext cx="5892546" cy="3373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7111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80DFBD-A83F-49FB-B188-35062FBFED6D}"/>
              </a:ext>
            </a:extLst>
          </p:cNvPr>
          <p:cNvSpPr>
            <a:spLocks noGrp="1"/>
          </p:cNvSpPr>
          <p:nvPr>
            <p:ph type="title"/>
          </p:nvPr>
        </p:nvSpPr>
        <p:spPr/>
        <p:txBody>
          <a:bodyPr/>
          <a:lstStyle/>
          <a:p>
            <a:r>
              <a:rPr lang="en-US" altLang="zh-CN" dirty="0">
                <a:latin typeface="Segoe UI Semibold" panose="020B0702040204020203" pitchFamily="34" charset="0"/>
                <a:ea typeface="微软雅黑" panose="020B0503020204020204" pitchFamily="34" charset="-122"/>
                <a:cs typeface="Segoe UI"/>
              </a:rPr>
              <a:t>Microsoft Teams </a:t>
            </a:r>
            <a:r>
              <a:rPr lang="zh-CN" altLang="en-US" b="1" dirty="0">
                <a:latin typeface="Segoe UI Semibold" panose="020B0702040204020203" pitchFamily="34" charset="0"/>
                <a:ea typeface="微软雅黑" panose="020B0503020204020204" pitchFamily="34" charset="-122"/>
                <a:cs typeface="Segoe UI"/>
              </a:rPr>
              <a:t>应用的组成部分</a:t>
            </a:r>
          </a:p>
        </p:txBody>
      </p:sp>
      <p:sp>
        <p:nvSpPr>
          <p:cNvPr id="2" name="TextBox 1">
            <a:extLst>
              <a:ext uri="{FF2B5EF4-FFF2-40B4-BE49-F238E27FC236}">
                <a16:creationId xmlns:a16="http://schemas.microsoft.com/office/drawing/2014/main" id="{375670F9-30AC-48A1-B695-91B2EC5E5945}"/>
              </a:ext>
            </a:extLst>
          </p:cNvPr>
          <p:cNvSpPr txBox="1"/>
          <p:nvPr/>
        </p:nvSpPr>
        <p:spPr>
          <a:xfrm>
            <a:off x="678024" y="1331167"/>
            <a:ext cx="10282335" cy="3447098"/>
          </a:xfrm>
          <a:prstGeom prst="rect">
            <a:avLst/>
          </a:prstGeom>
          <a:noFill/>
        </p:spPr>
        <p:txBody>
          <a:bodyPr wrap="square" lIns="0" tIns="0" rIns="0" bIns="0" rtlCol="0">
            <a:spAutoFit/>
          </a:bodyPr>
          <a:lstStyle/>
          <a:p>
            <a:pPr defTabSz="932742">
              <a:spcBef>
                <a:spcPct val="20000"/>
              </a:spcBef>
              <a:buSzPct val="90000"/>
            </a:pPr>
            <a:r>
              <a:rPr lang="en-US" altLang="zh-CN"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panose="020B0402040204020203" pitchFamily="34" charset="0"/>
              </a:rPr>
              <a:t>Microsoft Teams </a:t>
            </a:r>
            <a:r>
              <a:rPr lang="zh-CN" altLang="en-US"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panose="020B0402040204020203" pitchFamily="34" charset="0"/>
              </a:rPr>
              <a:t>应用包括三个主要组成部分：</a:t>
            </a:r>
            <a:endParaRPr lang="zh-CN" altLang="en-US" sz="2800" dirty="0">
              <a:gradFill>
                <a:gsLst>
                  <a:gs pos="2917">
                    <a:schemeClr val="tx1"/>
                  </a:gs>
                  <a:gs pos="30000">
                    <a:schemeClr val="tx1"/>
                  </a:gs>
                </a:gsLst>
                <a:lin ang="5400000" scaled="0"/>
              </a:gradFill>
              <a:latin typeface="Segoe UI" panose="020B0502040204020203" pitchFamily="34" charset="0"/>
              <a:ea typeface="微软雅黑" panose="020B0503020204020204" pitchFamily="34" charset="-122"/>
            </a:endParaRPr>
          </a:p>
          <a:p>
            <a:pPr marL="457200" lvl="1" indent="-228600" defTabSz="932742">
              <a:spcBef>
                <a:spcPct val="20000"/>
              </a:spcBef>
              <a:buSzPct val="90000"/>
              <a:buFont typeface="Wingdings" panose="05000000000000000000" pitchFamily="2" charset="2"/>
              <a:buChar char=""/>
            </a:pPr>
            <a:r>
              <a:rPr lang="en-US" altLang="zh-CN" sz="2800" dirty="0">
                <a:gradFill>
                  <a:gsLst>
                    <a:gs pos="1250">
                      <a:schemeClr val="tx1"/>
                    </a:gs>
                    <a:gs pos="100000">
                      <a:schemeClr val="tx1"/>
                    </a:gs>
                  </a:gsLst>
                  <a:lin ang="5400000" scaled="0"/>
                </a:gradFill>
                <a:latin typeface="Segoe UI Semibold" panose="020B0702040204020203" pitchFamily="34" charset="0"/>
                <a:ea typeface="微软雅黑" panose="020B0503020204020204" pitchFamily="34" charset="-122"/>
              </a:rPr>
              <a:t>Microsoft Teams </a:t>
            </a:r>
            <a:r>
              <a:rPr lang="zh-CN" altLang="en-US" sz="2800" b="1" dirty="0">
                <a:gradFill>
                  <a:gsLst>
                    <a:gs pos="1250">
                      <a:schemeClr val="tx1"/>
                    </a:gs>
                    <a:gs pos="100000">
                      <a:schemeClr val="tx1"/>
                    </a:gs>
                  </a:gsLst>
                  <a:lin ang="5400000" scaled="0"/>
                </a:gradFill>
                <a:latin typeface="Segoe UI Semibold" panose="020B0702040204020203" pitchFamily="34" charset="0"/>
                <a:ea typeface="微软雅黑" panose="020B0503020204020204" pitchFamily="34" charset="-122"/>
              </a:rPr>
              <a:t>客户端</a:t>
            </a:r>
            <a:r>
              <a:rPr lang="zh-CN" altLang="en-US"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a:t>
            </a:r>
            <a:r>
              <a:rPr lang="en-US" altLang="zh-CN"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Web</a:t>
            </a:r>
            <a:r>
              <a:rPr lang="zh-CN" altLang="en-US"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、桌面或移动）提供扩展点和与用户交互的 </a:t>
            </a:r>
            <a:r>
              <a:rPr lang="en-US" altLang="zh-CN"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UI </a:t>
            </a:r>
            <a:r>
              <a:rPr lang="zh-CN" altLang="en-US"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元素。</a:t>
            </a:r>
          </a:p>
          <a:p>
            <a:pPr marL="457200" lvl="1" indent="-228600" defTabSz="932742">
              <a:spcBef>
                <a:spcPct val="20000"/>
              </a:spcBef>
              <a:buSzPct val="90000"/>
              <a:buFont typeface="Wingdings" panose="05000000000000000000" pitchFamily="2" charset="2"/>
              <a:buChar char=""/>
            </a:pPr>
            <a:r>
              <a:rPr lang="en-US" altLang="zh-CN" sz="2800" dirty="0">
                <a:gradFill>
                  <a:gsLst>
                    <a:gs pos="1250">
                      <a:schemeClr val="tx1"/>
                    </a:gs>
                    <a:gs pos="100000">
                      <a:schemeClr val="tx1"/>
                    </a:gs>
                  </a:gsLst>
                  <a:lin ang="5400000" scaled="0"/>
                </a:gradFill>
                <a:latin typeface="Segoe UI Semibold" panose="020B0702040204020203" pitchFamily="34" charset="0"/>
                <a:ea typeface="微软雅黑" panose="020B0503020204020204" pitchFamily="34" charset="-122"/>
              </a:rPr>
              <a:t>Teams </a:t>
            </a:r>
            <a:r>
              <a:rPr lang="zh-CN" altLang="en-US" sz="2800" b="1" dirty="0">
                <a:gradFill>
                  <a:gsLst>
                    <a:gs pos="1250">
                      <a:schemeClr val="tx1"/>
                    </a:gs>
                    <a:gs pos="100000">
                      <a:schemeClr val="tx1"/>
                    </a:gs>
                  </a:gsLst>
                  <a:lin ang="5400000" scaled="0"/>
                </a:gradFill>
                <a:latin typeface="Segoe UI Semibold" panose="020B0702040204020203" pitchFamily="34" charset="0"/>
                <a:ea typeface="微软雅黑" panose="020B0503020204020204" pitchFamily="34" charset="-122"/>
              </a:rPr>
              <a:t>应用包</a:t>
            </a:r>
            <a:r>
              <a:rPr lang="zh-CN" altLang="en-US"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创建由用户安装的应用。</a:t>
            </a:r>
          </a:p>
          <a:p>
            <a:pPr marL="914384" lvl="2" indent="-228600" defTabSz="932742">
              <a:spcBef>
                <a:spcPct val="20000"/>
              </a:spcBef>
              <a:buSzPct val="90000"/>
              <a:buFont typeface="Wingdings" panose="05000000000000000000" pitchFamily="2" charset="2"/>
              <a:buChar char=""/>
            </a:pPr>
            <a:r>
              <a:rPr lang="zh-CN" altLang="en-US"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清单文件</a:t>
            </a:r>
          </a:p>
          <a:p>
            <a:pPr marL="914384" lvl="2" indent="-228600" defTabSz="932742">
              <a:spcBef>
                <a:spcPct val="20000"/>
              </a:spcBef>
              <a:buSzPct val="90000"/>
              <a:buFont typeface="Wingdings" panose="05000000000000000000" pitchFamily="2" charset="2"/>
              <a:buChar char=""/>
            </a:pPr>
            <a:r>
              <a:rPr lang="zh-CN" altLang="en-US"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图标</a:t>
            </a:r>
          </a:p>
          <a:p>
            <a:pPr marL="457200" lvl="1" indent="-228600" defTabSz="932742">
              <a:spcBef>
                <a:spcPct val="20000"/>
              </a:spcBef>
              <a:buSzPct val="90000"/>
              <a:buFont typeface="Wingdings" panose="05000000000000000000" pitchFamily="2" charset="2"/>
              <a:buChar char=""/>
            </a:pPr>
            <a:r>
              <a:rPr lang="en-US" altLang="zh-CN" sz="2800" dirty="0">
                <a:gradFill>
                  <a:gsLst>
                    <a:gs pos="1250">
                      <a:schemeClr val="tx1"/>
                    </a:gs>
                    <a:gs pos="100000">
                      <a:schemeClr val="tx1"/>
                    </a:gs>
                  </a:gsLst>
                  <a:lin ang="5400000" scaled="0"/>
                </a:gradFill>
                <a:latin typeface="Segoe UI Semibold" panose="020B0702040204020203" pitchFamily="34" charset="0"/>
                <a:ea typeface="微软雅黑" panose="020B0503020204020204" pitchFamily="34" charset="-122"/>
              </a:rPr>
              <a:t>Web </a:t>
            </a:r>
            <a:r>
              <a:rPr lang="zh-CN" altLang="en-US" sz="2800" b="1" dirty="0">
                <a:gradFill>
                  <a:gsLst>
                    <a:gs pos="1250">
                      <a:schemeClr val="tx1"/>
                    </a:gs>
                    <a:gs pos="100000">
                      <a:schemeClr val="tx1"/>
                    </a:gs>
                  </a:gsLst>
                  <a:lin ang="5400000" scaled="0"/>
                </a:gradFill>
                <a:latin typeface="Segoe UI Semibold" panose="020B0702040204020203" pitchFamily="34" charset="0"/>
                <a:ea typeface="微软雅黑" panose="020B0503020204020204" pitchFamily="34" charset="-122"/>
              </a:rPr>
              <a:t>服务</a:t>
            </a:r>
            <a:r>
              <a:rPr lang="zh-CN" altLang="en-US"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由开发人员托管，提供支持应用的 </a:t>
            </a:r>
            <a:r>
              <a:rPr lang="en-US" altLang="zh-CN"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API </a:t>
            </a:r>
            <a:r>
              <a:rPr lang="zh-CN" altLang="en-US"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rPr>
              <a:t>和逻辑。</a:t>
            </a:r>
          </a:p>
        </p:txBody>
      </p:sp>
    </p:spTree>
    <p:extLst>
      <p:ext uri="{BB962C8B-B14F-4D97-AF65-F5344CB8AC3E}">
        <p14:creationId xmlns:p14="http://schemas.microsoft.com/office/powerpoint/2010/main" val="259964039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0780" y="3842807"/>
            <a:ext cx="9144000" cy="553998"/>
          </a:xfrm>
        </p:spPr>
        <p:txBody>
          <a:bodyPr/>
          <a:lstStyle/>
          <a:p>
            <a:r>
              <a:rPr lang="en-US" altLang="zh-CN" dirty="0">
                <a:latin typeface="Segoe UI Semibold" panose="020B0702040204020203" pitchFamily="34" charset="0"/>
                <a:ea typeface="微软雅黑" panose="020B0503020204020204" pitchFamily="34" charset="-122"/>
              </a:rPr>
              <a:t>Teams </a:t>
            </a:r>
            <a:r>
              <a:rPr lang="zh-CN" altLang="en-US" b="1" dirty="0">
                <a:latin typeface="Segoe UI Semibold" panose="020B0702040204020203" pitchFamily="34" charset="0"/>
                <a:ea typeface="微软雅黑" panose="020B0503020204020204" pitchFamily="34" charset="-122"/>
              </a:rPr>
              <a:t>与</a:t>
            </a:r>
            <a:r>
              <a:rPr lang="zh-CN" altLang="en-US" dirty="0">
                <a:latin typeface="Segoe UI Semibold" panose="020B0702040204020203" pitchFamily="34" charset="0"/>
                <a:ea typeface="微软雅黑" panose="020B0503020204020204" pitchFamily="34" charset="-122"/>
              </a:rPr>
              <a:t> </a:t>
            </a:r>
            <a:r>
              <a:rPr lang="en-US" altLang="zh-CN" dirty="0">
                <a:latin typeface="Segoe UI Semibold" panose="020B0702040204020203" pitchFamily="34" charset="0"/>
                <a:ea typeface="微软雅黑" panose="020B0503020204020204" pitchFamily="34" charset="-122"/>
              </a:rPr>
              <a:t>Power Platform</a:t>
            </a:r>
            <a:endParaRPr lang="zh-CN" altLang="en-US" dirty="0">
              <a:latin typeface="Segoe UI Semibold" panose="020B0702040204020203" pitchFamily="34" charset="0"/>
              <a:ea typeface="微软雅黑" panose="020B0503020204020204" pitchFamily="34" charset="-122"/>
            </a:endParaRPr>
          </a:p>
        </p:txBody>
      </p:sp>
    </p:spTree>
    <p:custDataLst>
      <p:tags r:id="rId1"/>
    </p:custDataLst>
    <p:extLst>
      <p:ext uri="{BB962C8B-B14F-4D97-AF65-F5344CB8AC3E}">
        <p14:creationId xmlns:p14="http://schemas.microsoft.com/office/powerpoint/2010/main" val="215468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FD774C3-859D-4439-9C0D-ED3FD0E6F9A3}"/>
              </a:ext>
            </a:extLst>
          </p:cNvPr>
          <p:cNvGrpSpPr/>
          <p:nvPr/>
        </p:nvGrpSpPr>
        <p:grpSpPr>
          <a:xfrm>
            <a:off x="1177735" y="1670705"/>
            <a:ext cx="10410151" cy="991278"/>
            <a:chOff x="1394082" y="2441838"/>
            <a:chExt cx="10410151" cy="991278"/>
          </a:xfrm>
        </p:grpSpPr>
        <p:pic>
          <p:nvPicPr>
            <p:cNvPr id="29" name="Picture 28" descr="A close up of a sign&#10;&#10;Description automatically generated">
              <a:extLst>
                <a:ext uri="{FF2B5EF4-FFF2-40B4-BE49-F238E27FC236}">
                  <a16:creationId xmlns:a16="http://schemas.microsoft.com/office/drawing/2014/main" id="{35244B51-95C9-4168-9029-12A324AC917B}"/>
                </a:ext>
              </a:extLst>
            </p:cNvPr>
            <p:cNvPicPr>
              <a:picLocks noChangeAspect="1"/>
            </p:cNvPicPr>
            <p:nvPr/>
          </p:nvPicPr>
          <p:blipFill rotWithShape="1">
            <a:blip r:embed="rId3"/>
            <a:srcRect l="13202" t="13918" r="13558" b="15273"/>
            <a:stretch/>
          </p:blipFill>
          <p:spPr>
            <a:xfrm>
              <a:off x="8503752" y="2669564"/>
              <a:ext cx="554222" cy="535827"/>
            </a:xfrm>
            <a:prstGeom prst="rect">
              <a:avLst/>
            </a:prstGeom>
          </p:spPr>
        </p:pic>
        <p:pic>
          <p:nvPicPr>
            <p:cNvPr id="30" name="Picture 29">
              <a:extLst>
                <a:ext uri="{FF2B5EF4-FFF2-40B4-BE49-F238E27FC236}">
                  <a16:creationId xmlns:a16="http://schemas.microsoft.com/office/drawing/2014/main" id="{87921CB8-CEAD-447D-AA83-C57BFF8142F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28925" y="2444300"/>
              <a:ext cx="963721" cy="986355"/>
            </a:xfrm>
            <a:prstGeom prst="rect">
              <a:avLst/>
            </a:prstGeom>
            <a:noFill/>
            <a:effectLst/>
          </p:spPr>
        </p:pic>
        <p:pic>
          <p:nvPicPr>
            <p:cNvPr id="31" name="Picture 30">
              <a:extLst>
                <a:ext uri="{FF2B5EF4-FFF2-40B4-BE49-F238E27FC236}">
                  <a16:creationId xmlns:a16="http://schemas.microsoft.com/office/drawing/2014/main" id="{744289E2-66BC-482A-B7B1-92B995F7069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670908" y="2444300"/>
              <a:ext cx="963721" cy="986355"/>
            </a:xfrm>
            <a:prstGeom prst="rect">
              <a:avLst/>
            </a:prstGeom>
            <a:effectLst/>
          </p:spPr>
        </p:pic>
        <p:pic>
          <p:nvPicPr>
            <p:cNvPr id="33" name="Picture 32">
              <a:extLst>
                <a:ext uri="{FF2B5EF4-FFF2-40B4-BE49-F238E27FC236}">
                  <a16:creationId xmlns:a16="http://schemas.microsoft.com/office/drawing/2014/main" id="{EE689BF8-BA42-452B-B5F4-0A538AAD14CB}"/>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356646" y="2444300"/>
              <a:ext cx="963721" cy="986355"/>
            </a:xfrm>
            <a:prstGeom prst="rect">
              <a:avLst/>
            </a:prstGeom>
            <a:effectLst/>
          </p:spPr>
        </p:pic>
        <p:pic>
          <p:nvPicPr>
            <p:cNvPr id="35" name="Picture 34">
              <a:extLst>
                <a:ext uri="{FF2B5EF4-FFF2-40B4-BE49-F238E27FC236}">
                  <a16:creationId xmlns:a16="http://schemas.microsoft.com/office/drawing/2014/main" id="{74B624D2-D540-4F61-B992-AD3550A54B3A}"/>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3603856" y="2444300"/>
              <a:ext cx="963721" cy="986355"/>
            </a:xfrm>
            <a:prstGeom prst="rect">
              <a:avLst/>
            </a:prstGeom>
            <a:effectLst/>
          </p:spPr>
        </p:pic>
        <p:pic>
          <p:nvPicPr>
            <p:cNvPr id="36" name="Picture 35">
              <a:extLst>
                <a:ext uri="{FF2B5EF4-FFF2-40B4-BE49-F238E27FC236}">
                  <a16:creationId xmlns:a16="http://schemas.microsoft.com/office/drawing/2014/main" id="{85ED059E-C907-41E2-A08D-C0D25DE3237B}"/>
                </a:ext>
                <a:ext uri="{C183D7F6-B498-43B3-948B-1728B52AA6E4}">
                  <adec:decorative xmlns:adec="http://schemas.microsoft.com/office/drawing/2017/decorative" val="1"/>
                </a:ext>
              </a:extLst>
            </p:cNvPr>
            <p:cNvPicPr>
              <a:picLocks/>
            </p:cNvPicPr>
            <p:nvPr/>
          </p:nvPicPr>
          <p:blipFill>
            <a:blip r:embed="rId8"/>
            <a:stretch>
              <a:fillRect/>
            </a:stretch>
          </p:blipFill>
          <p:spPr>
            <a:xfrm>
              <a:off x="4994998" y="2455617"/>
              <a:ext cx="963721" cy="963721"/>
            </a:xfrm>
            <a:prstGeom prst="rect">
              <a:avLst/>
            </a:prstGeom>
            <a:effectLst/>
          </p:spPr>
        </p:pic>
        <p:pic>
          <p:nvPicPr>
            <p:cNvPr id="39" name="Picture 38">
              <a:extLst>
                <a:ext uri="{FF2B5EF4-FFF2-40B4-BE49-F238E27FC236}">
                  <a16:creationId xmlns:a16="http://schemas.microsoft.com/office/drawing/2014/main" id="{FE9526FE-EF12-4336-A017-66656369C961}"/>
                </a:ext>
                <a:ext uri="{C183D7F6-B498-43B3-948B-1728B52AA6E4}">
                  <adec:decorative xmlns:adec="http://schemas.microsoft.com/office/drawing/2017/decorative" val="1"/>
                </a:ext>
              </a:extLst>
            </p:cNvPr>
            <p:cNvPicPr>
              <a:picLocks/>
            </p:cNvPicPr>
            <p:nvPr/>
          </p:nvPicPr>
          <p:blipFill>
            <a:blip r:embed="rId9"/>
            <a:stretch>
              <a:fillRect/>
            </a:stretch>
          </p:blipFill>
          <p:spPr>
            <a:xfrm>
              <a:off x="2908283" y="2455617"/>
              <a:ext cx="963721" cy="963721"/>
            </a:xfrm>
            <a:prstGeom prst="rect">
              <a:avLst/>
            </a:prstGeom>
            <a:effectLst/>
          </p:spPr>
        </p:pic>
        <p:pic>
          <p:nvPicPr>
            <p:cNvPr id="42" name="Picture 41" descr="A picture containing drawing&#10;&#10;Description automatically generated">
              <a:extLst>
                <a:ext uri="{FF2B5EF4-FFF2-40B4-BE49-F238E27FC236}">
                  <a16:creationId xmlns:a16="http://schemas.microsoft.com/office/drawing/2014/main" id="{7B16BF2F-A4AD-4CCB-B7B7-9E1AE3A1EBB5}"/>
                </a:ext>
              </a:extLst>
            </p:cNvPr>
            <p:cNvPicPr>
              <a:picLocks noChangeAspect="1"/>
            </p:cNvPicPr>
            <p:nvPr/>
          </p:nvPicPr>
          <p:blipFill>
            <a:blip r:embed="rId10"/>
            <a:stretch>
              <a:fillRect/>
            </a:stretch>
          </p:blipFill>
          <p:spPr>
            <a:xfrm>
              <a:off x="6978049" y="2441838"/>
              <a:ext cx="991278" cy="991278"/>
            </a:xfrm>
            <a:prstGeom prst="rect">
              <a:avLst/>
            </a:prstGeom>
          </p:spPr>
        </p:pic>
        <p:pic>
          <p:nvPicPr>
            <p:cNvPr id="43" name="Picture 42">
              <a:extLst>
                <a:ext uri="{FF2B5EF4-FFF2-40B4-BE49-F238E27FC236}">
                  <a16:creationId xmlns:a16="http://schemas.microsoft.com/office/drawing/2014/main" id="{C42E1B08-526A-406D-BF6C-BF4B7D158A7C}"/>
                </a:ext>
              </a:extLst>
            </p:cNvPr>
            <p:cNvPicPr>
              <a:picLocks noChangeAspect="1"/>
            </p:cNvPicPr>
            <p:nvPr/>
          </p:nvPicPr>
          <p:blipFill>
            <a:blip r:embed="rId11"/>
            <a:stretch>
              <a:fillRect/>
            </a:stretch>
          </p:blipFill>
          <p:spPr>
            <a:xfrm>
              <a:off x="11268406" y="2669564"/>
              <a:ext cx="535827" cy="535827"/>
            </a:xfrm>
            <a:prstGeom prst="rect">
              <a:avLst/>
            </a:prstGeom>
          </p:spPr>
        </p:pic>
        <p:pic>
          <p:nvPicPr>
            <p:cNvPr id="44" name="Picture 43" descr="A close up of a sign&#10;&#10;Description automatically generated">
              <a:extLst>
                <a:ext uri="{FF2B5EF4-FFF2-40B4-BE49-F238E27FC236}">
                  <a16:creationId xmlns:a16="http://schemas.microsoft.com/office/drawing/2014/main" id="{EF7E8FD5-BBAE-4075-B64B-C60530C14271}"/>
                </a:ext>
              </a:extLst>
            </p:cNvPr>
            <p:cNvPicPr>
              <a:picLocks noChangeAspect="1"/>
            </p:cNvPicPr>
            <p:nvPr/>
          </p:nvPicPr>
          <p:blipFill>
            <a:blip r:embed="rId12"/>
            <a:stretch>
              <a:fillRect/>
            </a:stretch>
          </p:blipFill>
          <p:spPr>
            <a:xfrm>
              <a:off x="9187435" y="2669564"/>
              <a:ext cx="535827" cy="535827"/>
            </a:xfrm>
            <a:prstGeom prst="rect">
              <a:avLst/>
            </a:prstGeom>
          </p:spPr>
        </p:pic>
        <p:pic>
          <p:nvPicPr>
            <p:cNvPr id="45" name="Picture 44" descr="A picture containing drawing&#10;&#10;Description automatically generated">
              <a:extLst>
                <a:ext uri="{FF2B5EF4-FFF2-40B4-BE49-F238E27FC236}">
                  <a16:creationId xmlns:a16="http://schemas.microsoft.com/office/drawing/2014/main" id="{47D510EA-BEA2-4B90-9320-5081072677B9}"/>
                </a:ext>
              </a:extLst>
            </p:cNvPr>
            <p:cNvPicPr>
              <a:picLocks noChangeAspect="1"/>
            </p:cNvPicPr>
            <p:nvPr/>
          </p:nvPicPr>
          <p:blipFill>
            <a:blip r:embed="rId13"/>
            <a:stretch>
              <a:fillRect/>
            </a:stretch>
          </p:blipFill>
          <p:spPr>
            <a:xfrm>
              <a:off x="7833874" y="2669564"/>
              <a:ext cx="535827" cy="535827"/>
            </a:xfrm>
            <a:prstGeom prst="rect">
              <a:avLst/>
            </a:prstGeom>
          </p:spPr>
        </p:pic>
        <p:pic>
          <p:nvPicPr>
            <p:cNvPr id="46" name="Picture 45" descr="A close up of a logo&#10;&#10;Description automatically generated">
              <a:extLst>
                <a:ext uri="{FF2B5EF4-FFF2-40B4-BE49-F238E27FC236}">
                  <a16:creationId xmlns:a16="http://schemas.microsoft.com/office/drawing/2014/main" id="{E2B94241-18EB-4215-8EE8-4E3202F31883}"/>
                </a:ext>
              </a:extLst>
            </p:cNvPr>
            <p:cNvPicPr>
              <a:picLocks noChangeAspect="1"/>
            </p:cNvPicPr>
            <p:nvPr/>
          </p:nvPicPr>
          <p:blipFill>
            <a:blip r:embed="rId14"/>
            <a:stretch>
              <a:fillRect/>
            </a:stretch>
          </p:blipFill>
          <p:spPr>
            <a:xfrm>
              <a:off x="9849351" y="2669564"/>
              <a:ext cx="535827" cy="535827"/>
            </a:xfrm>
            <a:prstGeom prst="rect">
              <a:avLst/>
            </a:prstGeom>
          </p:spPr>
        </p:pic>
        <p:pic>
          <p:nvPicPr>
            <p:cNvPr id="47" name="Picture 46" descr="A picture containing drawing&#10;&#10;Description automatically generated">
              <a:extLst>
                <a:ext uri="{FF2B5EF4-FFF2-40B4-BE49-F238E27FC236}">
                  <a16:creationId xmlns:a16="http://schemas.microsoft.com/office/drawing/2014/main" id="{0A6E780B-1842-4FF3-9314-39DDD3EC951C}"/>
                </a:ext>
              </a:extLst>
            </p:cNvPr>
            <p:cNvPicPr>
              <a:picLocks noChangeAspect="1"/>
            </p:cNvPicPr>
            <p:nvPr/>
          </p:nvPicPr>
          <p:blipFill>
            <a:blip r:embed="rId15"/>
            <a:stretch>
              <a:fillRect/>
            </a:stretch>
          </p:blipFill>
          <p:spPr>
            <a:xfrm>
              <a:off x="10534300" y="2669564"/>
              <a:ext cx="535827" cy="535827"/>
            </a:xfrm>
            <a:prstGeom prst="rect">
              <a:avLst/>
            </a:prstGeom>
          </p:spPr>
        </p:pic>
        <p:sp>
          <p:nvSpPr>
            <p:cNvPr id="11" name="Rectangle 10">
              <a:extLst>
                <a:ext uri="{FF2B5EF4-FFF2-40B4-BE49-F238E27FC236}">
                  <a16:creationId xmlns:a16="http://schemas.microsoft.com/office/drawing/2014/main" id="{FE05C009-3C65-435F-9E1F-ED95338D9126}"/>
                </a:ext>
              </a:extLst>
            </p:cNvPr>
            <p:cNvSpPr/>
            <p:nvPr/>
          </p:nvSpPr>
          <p:spPr bwMode="auto">
            <a:xfrm>
              <a:off x="1394082" y="2503026"/>
              <a:ext cx="1588889" cy="868902"/>
            </a:xfrm>
            <a:prstGeom prst="rect">
              <a:avLst/>
            </a:prstGeom>
            <a:solidFill>
              <a:schemeClr val="bg1">
                <a:lumMod val="75000"/>
                <a:alpha val="2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zh-CN" altLang="en-US" sz="1600" b="1" i="0" u="none" strike="noStrike" kern="1200" cap="none" spc="0" normalizeH="0" baseline="0" noProof="0">
                  <a:ln>
                    <a:noFill/>
                  </a:ln>
                  <a:solidFill>
                    <a:srgbClr val="1A1A1A"/>
                  </a:solidFill>
                  <a:effectLst/>
                  <a:uLnTx/>
                  <a:uFillTx/>
                  <a:latin typeface="Segoe UI Semibold" panose="020B0702040204020203" pitchFamily="34" charset="0"/>
                  <a:ea typeface="微软雅黑" panose="020B0503020204020204" pitchFamily="34" charset="-122"/>
                  <a:cs typeface="Segoe UI" pitchFamily="34" charset="0"/>
                </a:rPr>
                <a:t>现成应用</a:t>
              </a:r>
              <a:endParaRPr kumimoji="0" lang="zh-CN" altLang="en-US" sz="1600" b="1" i="0" u="none" strike="noStrike" kern="1200" cap="none" spc="0" normalizeH="0" baseline="0" noProof="0" dirty="0">
                <a:ln>
                  <a:noFill/>
                </a:ln>
                <a:solidFill>
                  <a:srgbClr val="1A1A1A"/>
                </a:solidFill>
                <a:effectLst/>
                <a:uLnTx/>
                <a:uFillTx/>
                <a:latin typeface="Segoe UI Semibold" panose="020B0702040204020203" pitchFamily="34" charset="0"/>
                <a:ea typeface="微软雅黑" panose="020B0503020204020204" pitchFamily="34" charset="-122"/>
                <a:cs typeface="Segoe UI" pitchFamily="34" charset="0"/>
              </a:endParaRPr>
            </a:p>
          </p:txBody>
        </p:sp>
      </p:grpSp>
      <p:grpSp>
        <p:nvGrpSpPr>
          <p:cNvPr id="6" name="Group 5">
            <a:extLst>
              <a:ext uri="{FF2B5EF4-FFF2-40B4-BE49-F238E27FC236}">
                <a16:creationId xmlns:a16="http://schemas.microsoft.com/office/drawing/2014/main" id="{B95C5ACC-8C31-4E39-8C5E-EA395954BD63}"/>
              </a:ext>
            </a:extLst>
          </p:cNvPr>
          <p:cNvGrpSpPr/>
          <p:nvPr/>
        </p:nvGrpSpPr>
        <p:grpSpPr>
          <a:xfrm>
            <a:off x="1177732" y="2769743"/>
            <a:ext cx="10438960" cy="1820651"/>
            <a:chOff x="1411317" y="3294944"/>
            <a:chExt cx="10164306" cy="1464700"/>
          </a:xfrm>
        </p:grpSpPr>
        <p:sp>
          <p:nvSpPr>
            <p:cNvPr id="150" name="Rectangle 149">
              <a:extLst>
                <a:ext uri="{FF2B5EF4-FFF2-40B4-BE49-F238E27FC236}">
                  <a16:creationId xmlns:a16="http://schemas.microsoft.com/office/drawing/2014/main" id="{C90DB841-7B6A-4187-93B7-1CC41519CBC4}"/>
                </a:ext>
              </a:extLst>
            </p:cNvPr>
            <p:cNvSpPr/>
            <p:nvPr/>
          </p:nvSpPr>
          <p:spPr bwMode="auto">
            <a:xfrm flipH="1">
              <a:off x="1411317" y="3294944"/>
              <a:ext cx="10157193" cy="1461499"/>
            </a:xfrm>
            <a:prstGeom prst="rect">
              <a:avLst/>
            </a:prstGeom>
            <a:solidFill>
              <a:schemeClr val="bg1"/>
            </a:solidFill>
            <a:ln w="15875">
              <a:noFill/>
              <a:prstDash val="dash"/>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1A1A1A"/>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51" name="Rectangle 150">
              <a:extLst>
                <a:ext uri="{FF2B5EF4-FFF2-40B4-BE49-F238E27FC236}">
                  <a16:creationId xmlns:a16="http://schemas.microsoft.com/office/drawing/2014/main" id="{0CEC75C3-ED72-44BB-BA86-8A128F83AFEA}"/>
                </a:ext>
              </a:extLst>
            </p:cNvPr>
            <p:cNvSpPr/>
            <p:nvPr/>
          </p:nvSpPr>
          <p:spPr bwMode="auto">
            <a:xfrm flipH="1">
              <a:off x="1411318" y="3298144"/>
              <a:ext cx="10164305" cy="1461500"/>
            </a:xfrm>
            <a:prstGeom prst="rect">
              <a:avLst/>
            </a:prstGeom>
            <a:solidFill>
              <a:srgbClr val="5159BF">
                <a:alpha val="6000"/>
              </a:srgbClr>
            </a:solidFill>
            <a:ln w="15875">
              <a:solidFill>
                <a:srgbClr val="5159B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cs typeface="Segoe UI" pitchFamily="34" charset="0"/>
              </a:endParaRPr>
            </a:p>
          </p:txBody>
        </p:sp>
      </p:grpSp>
      <p:grpSp>
        <p:nvGrpSpPr>
          <p:cNvPr id="8" name="Group 7">
            <a:extLst>
              <a:ext uri="{FF2B5EF4-FFF2-40B4-BE49-F238E27FC236}">
                <a16:creationId xmlns:a16="http://schemas.microsoft.com/office/drawing/2014/main" id="{96B5C8F7-0874-46BA-94D5-12A8AA47D08D}"/>
              </a:ext>
            </a:extLst>
          </p:cNvPr>
          <p:cNvGrpSpPr/>
          <p:nvPr/>
        </p:nvGrpSpPr>
        <p:grpSpPr>
          <a:xfrm>
            <a:off x="1185054" y="1366195"/>
            <a:ext cx="10424334" cy="264542"/>
            <a:chOff x="1389404" y="2127864"/>
            <a:chExt cx="10008971" cy="264542"/>
          </a:xfrm>
        </p:grpSpPr>
        <p:sp>
          <p:nvSpPr>
            <p:cNvPr id="37" name="TextBox 36">
              <a:extLst>
                <a:ext uri="{FF2B5EF4-FFF2-40B4-BE49-F238E27FC236}">
                  <a16:creationId xmlns:a16="http://schemas.microsoft.com/office/drawing/2014/main" id="{6AADACC8-4AA4-4B6C-A1D7-00624E860A94}"/>
                </a:ext>
              </a:extLst>
            </p:cNvPr>
            <p:cNvSpPr txBox="1"/>
            <p:nvPr/>
          </p:nvSpPr>
          <p:spPr>
            <a:xfrm>
              <a:off x="1389404" y="2127864"/>
              <a:ext cx="7495081" cy="221599"/>
            </a:xfrm>
            <a:prstGeom prst="rect">
              <a:avLst/>
            </a:prstGeom>
          </p:spPr>
          <p:txBody>
            <a:bodyPr wrap="square" lIns="0" tIns="0" rIns="0" bIns="0" rtlCol="0">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1A1A1A"/>
                  </a:solidFill>
                  <a:effectLst/>
                  <a:uLnTx/>
                  <a:uFillTx/>
                  <a:latin typeface="Segoe UI Semibold" panose="020B0702040204020203" pitchFamily="34" charset="0"/>
                  <a:ea typeface="微软雅黑" panose="020B0503020204020204" pitchFamily="34" charset="-122"/>
                  <a:cs typeface="Segoe UI" pitchFamily="34" charset="0"/>
                </a:rPr>
                <a:t>Microsoft Teams </a:t>
              </a:r>
              <a:r>
                <a:rPr kumimoji="0" lang="zh-CN" altLang="en-US" sz="1600" b="1" i="0" u="none" strike="noStrike" kern="1200" cap="none" spc="0" normalizeH="0" baseline="0" noProof="0">
                  <a:ln>
                    <a:noFill/>
                  </a:ln>
                  <a:solidFill>
                    <a:srgbClr val="1A1A1A"/>
                  </a:solidFill>
                  <a:effectLst/>
                  <a:uLnTx/>
                  <a:uFillTx/>
                  <a:latin typeface="Segoe UI Semibold" panose="020B0702040204020203" pitchFamily="34" charset="0"/>
                  <a:ea typeface="微软雅黑" panose="020B0503020204020204" pitchFamily="34" charset="-122"/>
                  <a:cs typeface="Segoe UI" pitchFamily="34" charset="0"/>
                </a:rPr>
                <a:t>作为平台</a:t>
              </a:r>
              <a:endParaRPr kumimoji="0" lang="zh-CN" altLang="en-US" sz="1600" b="1" i="0" u="none" strike="noStrike" kern="1200" cap="none" spc="0" normalizeH="0" baseline="0" noProof="0" dirty="0">
                <a:ln>
                  <a:noFill/>
                </a:ln>
                <a:solidFill>
                  <a:srgbClr val="1A1A1A"/>
                </a:solidFill>
                <a:effectLst/>
                <a:uLnTx/>
                <a:uFillTx/>
                <a:latin typeface="Segoe UI Semibold" panose="020B0702040204020203" pitchFamily="34" charset="0"/>
                <a:ea typeface="微软雅黑" panose="020B0503020204020204" pitchFamily="34" charset="-122"/>
                <a:cs typeface="Segoe UI" pitchFamily="34" charset="0"/>
              </a:endParaRPr>
            </a:p>
          </p:txBody>
        </p:sp>
        <p:cxnSp>
          <p:nvCxnSpPr>
            <p:cNvPr id="38" name="Straight Connector 37">
              <a:extLst>
                <a:ext uri="{FF2B5EF4-FFF2-40B4-BE49-F238E27FC236}">
                  <a16:creationId xmlns:a16="http://schemas.microsoft.com/office/drawing/2014/main" id="{5264F913-C6BC-472B-80B5-7CAEC09E4FAC}"/>
                </a:ext>
              </a:extLst>
            </p:cNvPr>
            <p:cNvCxnSpPr>
              <a:cxnSpLocks/>
            </p:cNvCxnSpPr>
            <p:nvPr/>
          </p:nvCxnSpPr>
          <p:spPr>
            <a:xfrm>
              <a:off x="1389404" y="2392406"/>
              <a:ext cx="1000897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B9E28997-ACF5-4A12-AC62-B3E15F3AC638}"/>
              </a:ext>
            </a:extLst>
          </p:cNvPr>
          <p:cNvGrpSpPr/>
          <p:nvPr/>
        </p:nvGrpSpPr>
        <p:grpSpPr>
          <a:xfrm>
            <a:off x="575307" y="1731893"/>
            <a:ext cx="467740" cy="3914364"/>
            <a:chOff x="407843" y="2455617"/>
            <a:chExt cx="467740" cy="3671669"/>
          </a:xfrm>
        </p:grpSpPr>
        <p:sp>
          <p:nvSpPr>
            <p:cNvPr id="7" name="TextBox 6">
              <a:extLst>
                <a:ext uri="{FF2B5EF4-FFF2-40B4-BE49-F238E27FC236}">
                  <a16:creationId xmlns:a16="http://schemas.microsoft.com/office/drawing/2014/main" id="{6AABFE70-C0B4-473C-9F72-DA7A733C8AC5}"/>
                </a:ext>
              </a:extLst>
            </p:cNvPr>
            <p:cNvSpPr txBox="1"/>
            <p:nvPr/>
          </p:nvSpPr>
          <p:spPr>
            <a:xfrm rot="16200000">
              <a:off x="-944408" y="4186782"/>
              <a:ext cx="2926102" cy="221599"/>
            </a:xfrm>
            <a:prstGeom prst="rect">
              <a:avLst/>
            </a:prstGeom>
            <a:noFill/>
          </p:spPr>
          <p:txBody>
            <a:bodyPr wrap="square" lIns="0" tIns="0" rIns="0" bIns="0" rtlCol="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zh-CN" altLang="en-US" sz="1600" b="1" i="0" u="none" strike="noStrike" kern="1200" cap="none" spc="0" normalizeH="0" baseline="0" noProof="0">
                  <a:ln>
                    <a:noFill/>
                  </a:ln>
                  <a:solidFill>
                    <a:srgbClr val="1A1A1A"/>
                  </a:solidFill>
                  <a:effectLst/>
                  <a:uLnTx/>
                  <a:uFillTx/>
                  <a:latin typeface="Segoe UI Semibold" panose="020B0702040204020203" pitchFamily="34" charset="0"/>
                  <a:ea typeface="微软雅黑" panose="020B0503020204020204" pitchFamily="34" charset="-122"/>
                  <a:cs typeface="Segoe UI" pitchFamily="34" charset="0"/>
                </a:rPr>
                <a:t>需要在技术方面付出的努力</a:t>
              </a:r>
              <a:endParaRPr kumimoji="0" lang="zh-CN" altLang="en-US" sz="1600" b="1" i="0" u="none" strike="noStrike" kern="1200" cap="none" spc="0" normalizeH="0" baseline="0" noProof="0" dirty="0">
                <a:ln>
                  <a:noFill/>
                </a:ln>
                <a:solidFill>
                  <a:srgbClr val="1A1A1A"/>
                </a:solidFill>
                <a:effectLst/>
                <a:uLnTx/>
                <a:uFillTx/>
                <a:latin typeface="Segoe UI Semibold" panose="020B0702040204020203" pitchFamily="34" charset="0"/>
                <a:ea typeface="微软雅黑" panose="020B0503020204020204" pitchFamily="34" charset="-122"/>
                <a:cs typeface="Segoe UI" pitchFamily="34" charset="0"/>
              </a:endParaRPr>
            </a:p>
          </p:txBody>
        </p:sp>
        <p:sp>
          <p:nvSpPr>
            <p:cNvPr id="2" name="Right Triangle 1">
              <a:extLst>
                <a:ext uri="{FF2B5EF4-FFF2-40B4-BE49-F238E27FC236}">
                  <a16:creationId xmlns:a16="http://schemas.microsoft.com/office/drawing/2014/main" id="{B070A1CC-F581-4160-BB7C-286DD73DB79A}"/>
                </a:ext>
              </a:extLst>
            </p:cNvPr>
            <p:cNvSpPr/>
            <p:nvPr/>
          </p:nvSpPr>
          <p:spPr bwMode="auto">
            <a:xfrm flipH="1">
              <a:off x="603179" y="2455617"/>
              <a:ext cx="272404" cy="3671669"/>
            </a:xfrm>
            <a:prstGeom prst="rtTriangl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grpSp>
      <p:sp>
        <p:nvSpPr>
          <p:cNvPr id="22" name="Title 1">
            <a:extLst>
              <a:ext uri="{FF2B5EF4-FFF2-40B4-BE49-F238E27FC236}">
                <a16:creationId xmlns:a16="http://schemas.microsoft.com/office/drawing/2014/main" id="{8A946E11-F5E2-4131-980B-AD1538E4D59C}"/>
              </a:ext>
            </a:extLst>
          </p:cNvPr>
          <p:cNvSpPr>
            <a:spLocks noGrp="1"/>
          </p:cNvSpPr>
          <p:nvPr>
            <p:ph type="title"/>
          </p:nvPr>
        </p:nvSpPr>
        <p:spPr>
          <a:xfrm>
            <a:off x="552442" y="317117"/>
            <a:ext cx="11336039" cy="758022"/>
          </a:xfrm>
        </p:spPr>
        <p:txBody>
          <a:bodyPr/>
          <a:lstStyle/>
          <a:p>
            <a:r>
              <a:rPr lang="en-US" altLang="zh-CN" sz="3600" dirty="0">
                <a:solidFill>
                  <a:srgbClr val="4B53BC"/>
                </a:solidFill>
                <a:latin typeface="Segoe UI Semibold" panose="020B0702040204020203" pitchFamily="34" charset="0"/>
                <a:ea typeface="微软雅黑" panose="020B0503020204020204" pitchFamily="34" charset="-122"/>
              </a:rPr>
              <a:t>Power Platform </a:t>
            </a:r>
            <a:r>
              <a:rPr lang="zh-CN" altLang="en-US" sz="3600" b="1" dirty="0">
                <a:solidFill>
                  <a:srgbClr val="1A1A1A"/>
                </a:solidFill>
                <a:latin typeface="Segoe UI Semibold" panose="020B0702040204020203" pitchFamily="34" charset="0"/>
                <a:ea typeface="微软雅黑" panose="020B0503020204020204" pitchFamily="34" charset="-122"/>
              </a:rPr>
              <a:t>可以加快开发</a:t>
            </a:r>
            <a:r>
              <a:rPr lang="zh-CN" altLang="en-US" sz="3600" dirty="0">
                <a:solidFill>
                  <a:srgbClr val="1A1A1A"/>
                </a:solidFill>
                <a:latin typeface="Segoe UI Semibold" panose="020B0702040204020203" pitchFamily="34" charset="0"/>
                <a:ea typeface="微软雅黑" panose="020B0503020204020204" pitchFamily="34" charset="-122"/>
              </a:rPr>
              <a:t> </a:t>
            </a:r>
            <a:r>
              <a:rPr lang="en-US" altLang="zh-CN" sz="3600" dirty="0">
                <a:solidFill>
                  <a:srgbClr val="4B53BC"/>
                </a:solidFill>
                <a:latin typeface="Segoe UI Semibold" panose="020B0702040204020203" pitchFamily="34" charset="0"/>
                <a:ea typeface="微软雅黑" panose="020B0503020204020204" pitchFamily="34" charset="-122"/>
              </a:rPr>
              <a:t>Teams </a:t>
            </a:r>
            <a:r>
              <a:rPr lang="zh-CN" altLang="en-US" sz="3600" b="1" dirty="0">
                <a:solidFill>
                  <a:srgbClr val="1A1A1A"/>
                </a:solidFill>
                <a:latin typeface="Segoe UI Semibold" panose="020B0702040204020203" pitchFamily="34" charset="0"/>
                <a:ea typeface="微软雅黑" panose="020B0503020204020204" pitchFamily="34" charset="-122"/>
              </a:rPr>
              <a:t>的自定义工具</a:t>
            </a:r>
          </a:p>
        </p:txBody>
      </p:sp>
      <p:grpSp>
        <p:nvGrpSpPr>
          <p:cNvPr id="15" name="Group 14">
            <a:extLst>
              <a:ext uri="{FF2B5EF4-FFF2-40B4-BE49-F238E27FC236}">
                <a16:creationId xmlns:a16="http://schemas.microsoft.com/office/drawing/2014/main" id="{5CD2C522-7DF4-4396-ABA2-BE1E5E05D5E7}"/>
              </a:ext>
            </a:extLst>
          </p:cNvPr>
          <p:cNvGrpSpPr/>
          <p:nvPr/>
        </p:nvGrpSpPr>
        <p:grpSpPr>
          <a:xfrm>
            <a:off x="1181374" y="4777881"/>
            <a:ext cx="9992353" cy="868375"/>
            <a:chOff x="1397721" y="5383975"/>
            <a:chExt cx="9992353" cy="868375"/>
          </a:xfrm>
        </p:grpSpPr>
        <p:sp>
          <p:nvSpPr>
            <p:cNvPr id="13" name="Rectangle 12">
              <a:extLst>
                <a:ext uri="{FF2B5EF4-FFF2-40B4-BE49-F238E27FC236}">
                  <a16:creationId xmlns:a16="http://schemas.microsoft.com/office/drawing/2014/main" id="{23509762-BECD-4846-BCDE-EDF26BB2A775}"/>
                </a:ext>
              </a:extLst>
            </p:cNvPr>
            <p:cNvSpPr/>
            <p:nvPr/>
          </p:nvSpPr>
          <p:spPr bwMode="auto">
            <a:xfrm>
              <a:off x="1397721" y="5383975"/>
              <a:ext cx="1588889" cy="868375"/>
            </a:xfrm>
            <a:prstGeom prst="rect">
              <a:avLst/>
            </a:prstGeom>
            <a:solidFill>
              <a:schemeClr val="bg1">
                <a:lumMod val="75000"/>
                <a:alpha val="2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srgbClr val="1A1A1A"/>
                  </a:solidFill>
                  <a:effectLst/>
                  <a:uLnTx/>
                  <a:uFillTx/>
                  <a:latin typeface="Segoe UI Semibold" panose="020B0702040204020203" pitchFamily="34" charset="0"/>
                  <a:ea typeface="微软雅黑" panose="020B0503020204020204" pitchFamily="34" charset="-122"/>
                  <a:cs typeface="Segoe UI" pitchFamily="34" charset="0"/>
                </a:rPr>
                <a:t>高代码</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srgbClr val="1A1A1A"/>
                  </a:solidFill>
                  <a:effectLst/>
                  <a:uLnTx/>
                  <a:uFillTx/>
                  <a:latin typeface="Segoe UI Semibold" panose="020B0702040204020203" pitchFamily="34" charset="0"/>
                  <a:ea typeface="微软雅黑" panose="020B0503020204020204" pitchFamily="34" charset="-122"/>
                  <a:cs typeface="Segoe UI" pitchFamily="34" charset="0"/>
                </a:rPr>
                <a:t>自定义</a:t>
              </a:r>
              <a:br>
                <a:rPr kumimoji="0" lang="en-US" altLang="zh-CN" sz="1600" b="1" i="0" u="none" strike="noStrike" kern="1200" cap="none" spc="0" normalizeH="0" baseline="0" noProof="0" dirty="0">
                  <a:ln>
                    <a:noFill/>
                  </a:ln>
                  <a:solidFill>
                    <a:srgbClr val="1A1A1A"/>
                  </a:solidFill>
                  <a:effectLst/>
                  <a:uLnTx/>
                  <a:uFillTx/>
                  <a:latin typeface="Segoe UI Semibold" panose="020B0702040204020203" pitchFamily="34" charset="0"/>
                  <a:ea typeface="微软雅黑" panose="020B0503020204020204" pitchFamily="34" charset="-122"/>
                  <a:cs typeface="Segoe UI" pitchFamily="34" charset="0"/>
                </a:rPr>
              </a:br>
              <a:r>
                <a:rPr kumimoji="0" lang="zh-CN" altLang="en-US" sz="1600" b="1" i="0" u="none" strike="noStrike" kern="1200" cap="none" spc="0" normalizeH="0" baseline="0" noProof="0" dirty="0">
                  <a:ln>
                    <a:noFill/>
                  </a:ln>
                  <a:solidFill>
                    <a:srgbClr val="1A1A1A"/>
                  </a:solidFill>
                  <a:effectLst/>
                  <a:uLnTx/>
                  <a:uFillTx/>
                  <a:latin typeface="Segoe UI Semibold" panose="020B0702040204020203" pitchFamily="34" charset="0"/>
                  <a:ea typeface="微软雅黑" panose="020B0503020204020204" pitchFamily="34" charset="-122"/>
                  <a:cs typeface="Segoe UI" pitchFamily="34" charset="0"/>
                </a:rPr>
                <a:t>解决方案</a:t>
              </a:r>
            </a:p>
          </p:txBody>
        </p:sp>
        <p:grpSp>
          <p:nvGrpSpPr>
            <p:cNvPr id="57" name="Group 56">
              <a:extLst>
                <a:ext uri="{FF2B5EF4-FFF2-40B4-BE49-F238E27FC236}">
                  <a16:creationId xmlns:a16="http://schemas.microsoft.com/office/drawing/2014/main" id="{2B3E9D42-47D9-4F04-A5D9-83BCFCAD3670}"/>
                </a:ext>
              </a:extLst>
            </p:cNvPr>
            <p:cNvGrpSpPr/>
            <p:nvPr/>
          </p:nvGrpSpPr>
          <p:grpSpPr>
            <a:xfrm>
              <a:off x="9835477" y="5606030"/>
              <a:ext cx="1554597" cy="409671"/>
              <a:chOff x="9215778" y="4865943"/>
              <a:chExt cx="1554597" cy="409671"/>
            </a:xfrm>
          </p:grpSpPr>
          <p:sp>
            <p:nvSpPr>
              <p:cNvPr id="58" name="TextBox 57">
                <a:extLst>
                  <a:ext uri="{FF2B5EF4-FFF2-40B4-BE49-F238E27FC236}">
                    <a16:creationId xmlns:a16="http://schemas.microsoft.com/office/drawing/2014/main" id="{BA09181E-3115-48CD-9BBC-ACD5AF81E75C}"/>
                  </a:ext>
                  <a:ext uri="{C183D7F6-B498-43B3-948B-1728B52AA6E4}">
                    <adec:decorative xmlns:adec="http://schemas.microsoft.com/office/drawing/2017/decorative" val="1"/>
                  </a:ext>
                </a:extLst>
              </p:cNvPr>
              <p:cNvSpPr txBox="1"/>
              <p:nvPr/>
            </p:nvSpPr>
            <p:spPr>
              <a:xfrm>
                <a:off x="9806738" y="4974871"/>
                <a:ext cx="963637" cy="215444"/>
              </a:xfrm>
              <a:prstGeom prst="rect">
                <a:avLst/>
              </a:prstGeom>
              <a:noFill/>
            </p:spPr>
            <p:txBody>
              <a:bodyPr wrap="square" lIns="0" tIns="0" rIns="0" bIns="0" rtlCol="0" anchor="ctr">
                <a:spAutoFit/>
              </a:bodyPr>
              <a:lstStyle/>
              <a:p>
                <a:pPr marL="0" marR="0" lvl="0" indent="0" algn="l" defTabSz="838009" rtl="0" eaLnBrk="1" fontAlgn="auto" latinLnBrk="0" hangingPunct="1">
                  <a:lnSpc>
                    <a:spcPct val="100000"/>
                  </a:lnSpc>
                  <a:spcBef>
                    <a:spcPts val="360"/>
                  </a:spcBef>
                  <a:spcAft>
                    <a:spcPts val="0"/>
                  </a:spcAft>
                  <a:buClrTx/>
                  <a:buSzPct val="90000"/>
                  <a:buFontTx/>
                  <a:buNone/>
                  <a:tabLst/>
                  <a:defRPr/>
                </a:pPr>
                <a:r>
                  <a:rPr kumimoji="0" lang="zh-CN" altLang="en-US" sz="1400" b="0" i="0" u="none" strike="noStrike" kern="1200" cap="none" spc="0" normalizeH="0" baseline="0" noProof="0">
                    <a:ln w="3175">
                      <a:noFill/>
                    </a:ln>
                    <a:solidFill>
                      <a:srgbClr val="4B53BC"/>
                    </a:solidFill>
                    <a:effectLst/>
                    <a:uLnTx/>
                    <a:uFillTx/>
                    <a:latin typeface="Segoe UI" panose="020B0502040204020203" pitchFamily="34" charset="0"/>
                    <a:ea typeface="微软雅黑" panose="020B0503020204020204" pitchFamily="34" charset="-122"/>
                    <a:cs typeface="Segoe UI Light" panose="020B0502040204020203" pitchFamily="34" charset="0"/>
                  </a:rPr>
                  <a:t>支持和信息</a:t>
                </a:r>
                <a:endParaRPr kumimoji="0" lang="zh-CN" altLang="en-US" sz="1400" b="0" i="0" u="none" strike="noStrike" kern="1200" cap="none" spc="0" normalizeH="0" baseline="0" noProof="0" dirty="0">
                  <a:ln w="3175">
                    <a:noFill/>
                  </a:ln>
                  <a:solidFill>
                    <a:srgbClr val="4B53BC"/>
                  </a:solidFill>
                  <a:effectLst/>
                  <a:uLnTx/>
                  <a:uFillTx/>
                  <a:latin typeface="Segoe UI" panose="020B0502040204020203" pitchFamily="34" charset="0"/>
                  <a:ea typeface="微软雅黑" panose="020B0503020204020204" pitchFamily="34" charset="-122"/>
                  <a:cs typeface="Segoe UI Light" panose="020B0502040204020203" pitchFamily="34" charset="0"/>
                </a:endParaRPr>
              </a:p>
            </p:txBody>
          </p:sp>
          <p:grpSp>
            <p:nvGrpSpPr>
              <p:cNvPr id="59" name="Group 58">
                <a:extLst>
                  <a:ext uri="{FF2B5EF4-FFF2-40B4-BE49-F238E27FC236}">
                    <a16:creationId xmlns:a16="http://schemas.microsoft.com/office/drawing/2014/main" id="{360F052E-2D90-40B3-AC9B-EADE1C781060}"/>
                  </a:ext>
                  <a:ext uri="{C183D7F6-B498-43B3-948B-1728B52AA6E4}">
                    <adec:decorative xmlns:adec="http://schemas.microsoft.com/office/drawing/2017/decorative" val="1"/>
                  </a:ext>
                </a:extLst>
              </p:cNvPr>
              <p:cNvGrpSpPr/>
              <p:nvPr/>
            </p:nvGrpSpPr>
            <p:grpSpPr>
              <a:xfrm>
                <a:off x="9215778" y="4865943"/>
                <a:ext cx="426030" cy="409671"/>
                <a:chOff x="6978016" y="2778837"/>
                <a:chExt cx="343198" cy="343198"/>
              </a:xfrm>
            </p:grpSpPr>
            <p:sp>
              <p:nvSpPr>
                <p:cNvPr id="60" name="question" title="Icon of a question mark">
                  <a:extLst>
                    <a:ext uri="{FF2B5EF4-FFF2-40B4-BE49-F238E27FC236}">
                      <a16:creationId xmlns:a16="http://schemas.microsoft.com/office/drawing/2014/main" id="{EBFDC7B0-A078-4FDA-B4BE-59AB208E74B3}"/>
                    </a:ext>
                  </a:extLst>
                </p:cNvPr>
                <p:cNvSpPr>
                  <a:spLocks noChangeAspect="1" noEditPoints="1"/>
                </p:cNvSpPr>
                <p:nvPr/>
              </p:nvSpPr>
              <p:spPr bwMode="auto">
                <a:xfrm>
                  <a:off x="7088781" y="2851434"/>
                  <a:ext cx="121668" cy="202919"/>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9050" cap="sq">
                  <a:solidFill>
                    <a:srgbClr val="555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2208" tIns="41103" rIns="82208" bIns="41103" numCol="1" anchor="t" anchorCtr="0" compatLnSpc="1">
                  <a:prstTxWarp prst="textNoShape">
                    <a:avLst/>
                  </a:prstTxWarp>
                </a:bodyPr>
                <a:lstStyle/>
                <a:p>
                  <a:pPr marL="0" marR="0" lvl="0" indent="0" algn="l" defTabSz="822005" rtl="0" eaLnBrk="1" fontAlgn="auto" latinLnBrk="0" hangingPunct="1">
                    <a:lnSpc>
                      <a:spcPct val="100000"/>
                    </a:lnSpc>
                    <a:spcBef>
                      <a:spcPts val="0"/>
                    </a:spcBef>
                    <a:spcAft>
                      <a:spcPts val="0"/>
                    </a:spcAft>
                    <a:buClrTx/>
                    <a:buSzTx/>
                    <a:buFontTx/>
                    <a:buNone/>
                    <a:tabLst/>
                    <a:defRPr/>
                  </a:pPr>
                  <a:endParaRPr kumimoji="0" lang="en-US" sz="1234" b="0" i="0" u="none" strike="noStrike" kern="1200" cap="none" spc="0" normalizeH="0" baseline="0" noProof="0">
                    <a:ln>
                      <a:noFill/>
                    </a:ln>
                    <a:solidFill>
                      <a:srgbClr val="282828"/>
                    </a:solidFill>
                    <a:effectLst/>
                    <a:uLnTx/>
                    <a:uFillTx/>
                    <a:latin typeface="Segoe UI" panose="020B0502040204020203" pitchFamily="34" charset="0"/>
                    <a:ea typeface="微软雅黑" panose="020B0503020204020204" pitchFamily="34" charset="-122"/>
                    <a:cs typeface="Segoe UI Light" panose="020B0502040204020203" pitchFamily="34" charset="0"/>
                  </a:endParaRPr>
                </a:p>
              </p:txBody>
            </p:sp>
            <p:sp>
              <p:nvSpPr>
                <p:cNvPr id="61" name="Oval 60" descr="Icon of question mark">
                  <a:extLst>
                    <a:ext uri="{FF2B5EF4-FFF2-40B4-BE49-F238E27FC236}">
                      <a16:creationId xmlns:a16="http://schemas.microsoft.com/office/drawing/2014/main" id="{F136EFB9-DFB8-446E-9944-4EA3E6C653B3}"/>
                    </a:ext>
                  </a:extLst>
                </p:cNvPr>
                <p:cNvSpPr/>
                <p:nvPr/>
              </p:nvSpPr>
              <p:spPr bwMode="auto">
                <a:xfrm>
                  <a:off x="6978016" y="2778837"/>
                  <a:ext cx="343198" cy="343198"/>
                </a:xfrm>
                <a:prstGeom prst="ellipse">
                  <a:avLst/>
                </a:prstGeom>
                <a:noFill/>
                <a:ln w="19050">
                  <a:solidFill>
                    <a:srgbClr val="4B53BC"/>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1927" rIns="0" bIns="41927" numCol="1" rtlCol="0" anchor="ctr" anchorCtr="0" compatLnSpc="1">
                  <a:prstTxWarp prst="textNoShape">
                    <a:avLst/>
                  </a:prstTxWarp>
                </a:bodyPr>
                <a:lstStyle/>
                <a:p>
                  <a:pPr marL="0" marR="0" lvl="0" indent="0" algn="ctr" defTabSz="838251" rtl="0" eaLnBrk="1" fontAlgn="base" latinLnBrk="0" hangingPunct="1">
                    <a:lnSpc>
                      <a:spcPct val="100000"/>
                    </a:lnSpc>
                    <a:spcBef>
                      <a:spcPct val="0"/>
                    </a:spcBef>
                    <a:spcAft>
                      <a:spcPct val="0"/>
                    </a:spcAft>
                    <a:buClrTx/>
                    <a:buSzTx/>
                    <a:buFontTx/>
                    <a:buNone/>
                    <a:tabLst/>
                    <a:defRPr/>
                  </a:pPr>
                  <a:endParaRPr kumimoji="0" lang="en-US" sz="1234" b="0" i="0" u="none" strike="noStrike" kern="1200" cap="none" spc="0" normalizeH="0" baseline="0" noProof="0">
                    <a:ln>
                      <a:noFill/>
                    </a:ln>
                    <a:solidFill>
                      <a:srgbClr val="282828"/>
                    </a:solidFill>
                    <a:effectLst/>
                    <a:uLnTx/>
                    <a:uFillTx/>
                    <a:latin typeface="Segoe UI" panose="020B0502040204020203" pitchFamily="34" charset="0"/>
                    <a:ea typeface="微软雅黑" panose="020B0503020204020204" pitchFamily="34" charset="-122"/>
                    <a:cs typeface="Segoe UI Light" panose="020B0502040204020203" pitchFamily="34" charset="0"/>
                  </a:endParaRPr>
                </a:p>
              </p:txBody>
            </p:sp>
          </p:grpSp>
        </p:grpSp>
        <p:grpSp>
          <p:nvGrpSpPr>
            <p:cNvPr id="62" name="Group 61">
              <a:extLst>
                <a:ext uri="{FF2B5EF4-FFF2-40B4-BE49-F238E27FC236}">
                  <a16:creationId xmlns:a16="http://schemas.microsoft.com/office/drawing/2014/main" id="{29DEFB98-1C9B-4BE9-A85F-C534974AF795}"/>
                </a:ext>
              </a:extLst>
            </p:cNvPr>
            <p:cNvGrpSpPr/>
            <p:nvPr/>
          </p:nvGrpSpPr>
          <p:grpSpPr>
            <a:xfrm>
              <a:off x="3222203" y="5595429"/>
              <a:ext cx="1963903" cy="416237"/>
              <a:chOff x="2413191" y="4765479"/>
              <a:chExt cx="1963903" cy="416237"/>
            </a:xfrm>
          </p:grpSpPr>
          <p:sp>
            <p:nvSpPr>
              <p:cNvPr id="63" name="TextBox 62">
                <a:extLst>
                  <a:ext uri="{FF2B5EF4-FFF2-40B4-BE49-F238E27FC236}">
                    <a16:creationId xmlns:a16="http://schemas.microsoft.com/office/drawing/2014/main" id="{675F58A3-13DD-4697-A956-D0EF90531540}"/>
                  </a:ext>
                  <a:ext uri="{C183D7F6-B498-43B3-948B-1728B52AA6E4}">
                    <adec:decorative xmlns:adec="http://schemas.microsoft.com/office/drawing/2017/decorative" val="1"/>
                  </a:ext>
                </a:extLst>
              </p:cNvPr>
              <p:cNvSpPr txBox="1"/>
              <p:nvPr/>
            </p:nvSpPr>
            <p:spPr>
              <a:xfrm>
                <a:off x="2914061" y="4895618"/>
                <a:ext cx="1463033" cy="215444"/>
              </a:xfrm>
              <a:prstGeom prst="rect">
                <a:avLst/>
              </a:prstGeom>
              <a:noFill/>
            </p:spPr>
            <p:txBody>
              <a:bodyPr wrap="square" lIns="0" tIns="0" rIns="0" bIns="0" rtlCol="0" anchor="ctr">
                <a:spAutoFit/>
              </a:bodyPr>
              <a:lstStyle/>
              <a:p>
                <a:pPr marL="0" marR="0" lvl="0" indent="0" algn="l" defTabSz="838009" rtl="0" eaLnBrk="1" fontAlgn="auto" latinLnBrk="0" hangingPunct="1">
                  <a:lnSpc>
                    <a:spcPct val="100000"/>
                  </a:lnSpc>
                  <a:spcBef>
                    <a:spcPts val="360"/>
                  </a:spcBef>
                  <a:spcAft>
                    <a:spcPts val="0"/>
                  </a:spcAft>
                  <a:buClrTx/>
                  <a:buSzPct val="90000"/>
                  <a:buFontTx/>
                  <a:buNone/>
                  <a:tabLst/>
                  <a:defRPr/>
                </a:pPr>
                <a:r>
                  <a:rPr kumimoji="0" lang="zh-CN" altLang="en-US" sz="1400" b="0" i="0" u="none" strike="noStrike" kern="1200" cap="none" spc="0" normalizeH="0" baseline="0" noProof="0">
                    <a:ln w="3175">
                      <a:noFill/>
                    </a:ln>
                    <a:solidFill>
                      <a:srgbClr val="4B53BC"/>
                    </a:solidFill>
                    <a:effectLst/>
                    <a:uLnTx/>
                    <a:uFillTx/>
                    <a:latin typeface="Segoe UI" panose="020B0502040204020203" pitchFamily="34" charset="0"/>
                    <a:ea typeface="微软雅黑" panose="020B0503020204020204" pitchFamily="34" charset="-122"/>
                    <a:cs typeface="Segoe UI Light" panose="020B0502040204020203" pitchFamily="34" charset="0"/>
                  </a:rPr>
                  <a:t>部门工具</a:t>
                </a:r>
                <a:endParaRPr kumimoji="0" lang="zh-CN" altLang="en-US" sz="1400" b="0" i="0" u="none" strike="noStrike" kern="1200" cap="none" spc="0" normalizeH="0" baseline="0" noProof="0" dirty="0">
                  <a:ln w="3175">
                    <a:noFill/>
                  </a:ln>
                  <a:solidFill>
                    <a:srgbClr val="4B53BC"/>
                  </a:solidFill>
                  <a:effectLst/>
                  <a:uLnTx/>
                  <a:uFillTx/>
                  <a:latin typeface="Segoe UI" panose="020B0502040204020203" pitchFamily="34" charset="0"/>
                  <a:ea typeface="微软雅黑" panose="020B0503020204020204" pitchFamily="34" charset="-122"/>
                  <a:cs typeface="Segoe UI Light" panose="020B0502040204020203" pitchFamily="34" charset="0"/>
                </a:endParaRPr>
              </a:p>
            </p:txBody>
          </p:sp>
          <p:sp>
            <p:nvSpPr>
              <p:cNvPr id="64" name="Telemarketer_E7B9" descr="Icon of person with headset">
                <a:extLst>
                  <a:ext uri="{FF2B5EF4-FFF2-40B4-BE49-F238E27FC236}">
                    <a16:creationId xmlns:a16="http://schemas.microsoft.com/office/drawing/2014/main" id="{0A985CA3-A2D8-4859-A12B-9B1436A66785}"/>
                  </a:ext>
                </a:extLst>
              </p:cNvPr>
              <p:cNvSpPr>
                <a:spLocks noChangeAspect="1" noEditPoints="1"/>
              </p:cNvSpPr>
              <p:nvPr/>
            </p:nvSpPr>
            <p:spPr bwMode="auto">
              <a:xfrm>
                <a:off x="2413191" y="4765479"/>
                <a:ext cx="349008" cy="416237"/>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9050" cap="sq">
                <a:solidFill>
                  <a:srgbClr val="4B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grpSp>
        <p:grpSp>
          <p:nvGrpSpPr>
            <p:cNvPr id="65" name="Group 64">
              <a:extLst>
                <a:ext uri="{FF2B5EF4-FFF2-40B4-BE49-F238E27FC236}">
                  <a16:creationId xmlns:a16="http://schemas.microsoft.com/office/drawing/2014/main" id="{786F4683-DFBE-4072-9C4A-91AD29E68A3A}"/>
                </a:ext>
              </a:extLst>
            </p:cNvPr>
            <p:cNvGrpSpPr/>
            <p:nvPr/>
          </p:nvGrpSpPr>
          <p:grpSpPr>
            <a:xfrm>
              <a:off x="5337968" y="5635798"/>
              <a:ext cx="1619569" cy="372569"/>
              <a:chOff x="4727649" y="4875861"/>
              <a:chExt cx="1619569" cy="372569"/>
            </a:xfrm>
          </p:grpSpPr>
          <p:sp>
            <p:nvSpPr>
              <p:cNvPr id="66" name="TextBox 65">
                <a:extLst>
                  <a:ext uri="{FF2B5EF4-FFF2-40B4-BE49-F238E27FC236}">
                    <a16:creationId xmlns:a16="http://schemas.microsoft.com/office/drawing/2014/main" id="{230703B9-A6F7-426B-9288-08F94DDCB645}"/>
                  </a:ext>
                  <a:ext uri="{C183D7F6-B498-43B3-948B-1728B52AA6E4}">
                    <adec:decorative xmlns:adec="http://schemas.microsoft.com/office/drawing/2017/decorative" val="1"/>
                  </a:ext>
                </a:extLst>
              </p:cNvPr>
              <p:cNvSpPr txBox="1"/>
              <p:nvPr/>
            </p:nvSpPr>
            <p:spPr>
              <a:xfrm>
                <a:off x="5400437" y="4954422"/>
                <a:ext cx="946781" cy="215444"/>
              </a:xfrm>
              <a:prstGeom prst="rect">
                <a:avLst/>
              </a:prstGeom>
              <a:noFill/>
            </p:spPr>
            <p:txBody>
              <a:bodyPr wrap="square" lIns="0" tIns="0" rIns="0" bIns="0" rtlCol="0" anchor="ctr">
                <a:spAutoFit/>
              </a:bodyPr>
              <a:lstStyle/>
              <a:p>
                <a:pPr marL="0" marR="0" lvl="0" indent="0" algn="l" defTabSz="838009" rtl="0" eaLnBrk="1" fontAlgn="auto" latinLnBrk="0" hangingPunct="1">
                  <a:lnSpc>
                    <a:spcPct val="100000"/>
                  </a:lnSpc>
                  <a:spcBef>
                    <a:spcPts val="360"/>
                  </a:spcBef>
                  <a:spcAft>
                    <a:spcPts val="0"/>
                  </a:spcAft>
                  <a:buClrTx/>
                  <a:buSzPct val="90000"/>
                  <a:buFontTx/>
                  <a:buNone/>
                  <a:tabLst/>
                  <a:defRPr/>
                </a:pPr>
                <a:r>
                  <a:rPr kumimoji="0" lang="zh-CN" altLang="en-US" sz="1400" b="0" i="0" u="none" strike="noStrike" kern="1200" cap="none" spc="0" normalizeH="0" baseline="0" noProof="0">
                    <a:ln w="3175">
                      <a:noFill/>
                    </a:ln>
                    <a:solidFill>
                      <a:srgbClr val="4B53BC"/>
                    </a:solidFill>
                    <a:effectLst/>
                    <a:uLnTx/>
                    <a:uFillTx/>
                    <a:latin typeface="Segoe UI" panose="020B0502040204020203" pitchFamily="34" charset="0"/>
                    <a:ea typeface="微软雅黑" panose="020B0503020204020204" pitchFamily="34" charset="-122"/>
                    <a:cs typeface="Segoe UI Light" panose="020B0502040204020203" pitchFamily="34" charset="0"/>
                  </a:rPr>
                  <a:t>员工资源</a:t>
                </a:r>
                <a:endParaRPr kumimoji="0" lang="zh-CN" altLang="en-US" sz="1400" b="0" i="0" u="none" strike="noStrike" kern="1200" cap="none" spc="0" normalizeH="0" baseline="0" noProof="0" dirty="0">
                  <a:ln w="3175">
                    <a:noFill/>
                  </a:ln>
                  <a:solidFill>
                    <a:srgbClr val="4B53BC"/>
                  </a:solidFill>
                  <a:effectLst/>
                  <a:uLnTx/>
                  <a:uFillTx/>
                  <a:latin typeface="Segoe UI" panose="020B0502040204020203" pitchFamily="34" charset="0"/>
                  <a:ea typeface="微软雅黑" panose="020B0503020204020204" pitchFamily="34" charset="-122"/>
                  <a:cs typeface="Segoe UI Light" panose="020B0502040204020203" pitchFamily="34" charset="0"/>
                </a:endParaRPr>
              </a:p>
            </p:txBody>
          </p:sp>
          <p:sp>
            <p:nvSpPr>
              <p:cNvPr id="67" name="ContactCard_EEBD" descr="Icon of ID card">
                <a:extLst>
                  <a:ext uri="{FF2B5EF4-FFF2-40B4-BE49-F238E27FC236}">
                    <a16:creationId xmlns:a16="http://schemas.microsoft.com/office/drawing/2014/main" id="{A7DD6CF8-14EA-47ED-B816-59ACB160E6B3}"/>
                  </a:ext>
                </a:extLst>
              </p:cNvPr>
              <p:cNvSpPr>
                <a:spLocks noChangeAspect="1" noEditPoints="1"/>
              </p:cNvSpPr>
              <p:nvPr/>
            </p:nvSpPr>
            <p:spPr bwMode="auto">
              <a:xfrm>
                <a:off x="4727649" y="4875861"/>
                <a:ext cx="507714" cy="372569"/>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9050" cap="sq">
                <a:solidFill>
                  <a:srgbClr val="4B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grpSp>
        <p:grpSp>
          <p:nvGrpSpPr>
            <p:cNvPr id="68" name="Group 67">
              <a:extLst>
                <a:ext uri="{FF2B5EF4-FFF2-40B4-BE49-F238E27FC236}">
                  <a16:creationId xmlns:a16="http://schemas.microsoft.com/office/drawing/2014/main" id="{1F1FC6CB-6DE1-448C-9212-E8E364D858EF}"/>
                </a:ext>
              </a:extLst>
            </p:cNvPr>
            <p:cNvGrpSpPr/>
            <p:nvPr/>
          </p:nvGrpSpPr>
          <p:grpSpPr>
            <a:xfrm>
              <a:off x="7422499" y="5606638"/>
              <a:ext cx="1746800" cy="401950"/>
              <a:chOff x="6974859" y="4827883"/>
              <a:chExt cx="1746800" cy="401950"/>
            </a:xfrm>
          </p:grpSpPr>
          <p:sp>
            <p:nvSpPr>
              <p:cNvPr id="69" name="TextBox 68">
                <a:extLst>
                  <a:ext uri="{FF2B5EF4-FFF2-40B4-BE49-F238E27FC236}">
                    <a16:creationId xmlns:a16="http://schemas.microsoft.com/office/drawing/2014/main" id="{253ADD78-34E5-4A9D-9308-DE0ACF72A61C}"/>
                  </a:ext>
                  <a:ext uri="{C183D7F6-B498-43B3-948B-1728B52AA6E4}">
                    <adec:decorative xmlns:adec="http://schemas.microsoft.com/office/drawing/2017/decorative" val="1"/>
                  </a:ext>
                </a:extLst>
              </p:cNvPr>
              <p:cNvSpPr txBox="1"/>
              <p:nvPr/>
            </p:nvSpPr>
            <p:spPr>
              <a:xfrm>
                <a:off x="7595986" y="4935604"/>
                <a:ext cx="1125673" cy="215444"/>
              </a:xfrm>
              <a:prstGeom prst="rect">
                <a:avLst/>
              </a:prstGeom>
              <a:noFill/>
            </p:spPr>
            <p:txBody>
              <a:bodyPr wrap="square" lIns="0" tIns="0" rIns="0" bIns="0" rtlCol="0" anchor="ctr">
                <a:spAutoFit/>
              </a:bodyPr>
              <a:lstStyle/>
              <a:p>
                <a:pPr marL="0" marR="0" lvl="0" indent="0" algn="l" defTabSz="838009" rtl="0" eaLnBrk="1" fontAlgn="auto" latinLnBrk="0" hangingPunct="1">
                  <a:lnSpc>
                    <a:spcPct val="100000"/>
                  </a:lnSpc>
                  <a:spcBef>
                    <a:spcPts val="360"/>
                  </a:spcBef>
                  <a:spcAft>
                    <a:spcPts val="0"/>
                  </a:spcAft>
                  <a:buClrTx/>
                  <a:buSzPct val="90000"/>
                  <a:buFontTx/>
                  <a:buNone/>
                  <a:tabLst/>
                  <a:defRPr/>
                </a:pPr>
                <a:r>
                  <a:rPr kumimoji="0" lang="zh-CN" altLang="en-US" sz="1400" b="0" i="0" u="none" strike="noStrike" kern="1200" cap="none" spc="0" normalizeH="0" baseline="0" noProof="0">
                    <a:ln w="3175">
                      <a:noFill/>
                    </a:ln>
                    <a:solidFill>
                      <a:srgbClr val="4B53BC"/>
                    </a:solidFill>
                    <a:effectLst/>
                    <a:uLnTx/>
                    <a:uFillTx/>
                    <a:latin typeface="Segoe UI" panose="020B0502040204020203" pitchFamily="34" charset="0"/>
                    <a:ea typeface="微软雅黑" panose="020B0503020204020204" pitchFamily="34" charset="-122"/>
                    <a:cs typeface="Segoe UI Light" panose="020B0502040204020203" pitchFamily="34" charset="0"/>
                  </a:rPr>
                  <a:t>流程和工作流</a:t>
                </a:r>
                <a:endParaRPr kumimoji="0" lang="zh-CN" altLang="en-US" sz="1400" b="0" i="0" u="none" strike="noStrike" kern="1200" cap="none" spc="0" normalizeH="0" baseline="0" noProof="0" dirty="0">
                  <a:ln w="3175">
                    <a:noFill/>
                  </a:ln>
                  <a:solidFill>
                    <a:srgbClr val="4B53BC"/>
                  </a:solidFill>
                  <a:effectLst/>
                  <a:uLnTx/>
                  <a:uFillTx/>
                  <a:latin typeface="Segoe UI" panose="020B0502040204020203" pitchFamily="34" charset="0"/>
                  <a:ea typeface="微软雅黑" panose="020B0503020204020204" pitchFamily="34" charset="-122"/>
                  <a:cs typeface="Segoe UI Light" panose="020B0502040204020203" pitchFamily="34" charset="0"/>
                </a:endParaRPr>
              </a:p>
            </p:txBody>
          </p:sp>
          <p:sp>
            <p:nvSpPr>
              <p:cNvPr id="70" name="Processing_E9F5" descr="Icon of gears">
                <a:extLst>
                  <a:ext uri="{FF2B5EF4-FFF2-40B4-BE49-F238E27FC236}">
                    <a16:creationId xmlns:a16="http://schemas.microsoft.com/office/drawing/2014/main" id="{712B5EB6-33CA-4CF6-A432-FE6D99072CFF}"/>
                  </a:ext>
                </a:extLst>
              </p:cNvPr>
              <p:cNvSpPr>
                <a:spLocks noChangeAspect="1" noEditPoints="1"/>
              </p:cNvSpPr>
              <p:nvPr/>
            </p:nvSpPr>
            <p:spPr bwMode="auto">
              <a:xfrm>
                <a:off x="6974859" y="4827883"/>
                <a:ext cx="461516" cy="40195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4B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grpSp>
      </p:grpSp>
      <p:sp>
        <p:nvSpPr>
          <p:cNvPr id="12" name="Rectangle 11">
            <a:extLst>
              <a:ext uri="{FF2B5EF4-FFF2-40B4-BE49-F238E27FC236}">
                <a16:creationId xmlns:a16="http://schemas.microsoft.com/office/drawing/2014/main" id="{59066F91-D463-45D4-AB36-D0DDF8B106F8}"/>
              </a:ext>
            </a:extLst>
          </p:cNvPr>
          <p:cNvSpPr/>
          <p:nvPr/>
        </p:nvSpPr>
        <p:spPr bwMode="auto">
          <a:xfrm>
            <a:off x="1315011" y="2893345"/>
            <a:ext cx="1455251" cy="1568111"/>
          </a:xfrm>
          <a:prstGeom prst="rect">
            <a:avLst/>
          </a:prstGeom>
          <a:solidFill>
            <a:srgbClr val="5558AF">
              <a:alpha val="22000"/>
            </a:srgbClr>
          </a:solidFill>
          <a:ln>
            <a:solidFill>
              <a:srgbClr val="D3D5E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zh-CN" altLang="en-US" sz="1600" b="1" i="0" u="none" strike="noStrike" kern="1200" cap="none" spc="0" normalizeH="0" baseline="0" noProof="0">
                <a:ln>
                  <a:noFill/>
                </a:ln>
                <a:solidFill>
                  <a:srgbClr val="1A1A1A"/>
                </a:solidFill>
                <a:effectLst/>
                <a:uLnTx/>
                <a:uFillTx/>
                <a:latin typeface="Segoe UI Semibold" panose="020B0702040204020203" pitchFamily="34" charset="0"/>
                <a:ea typeface="微软雅黑" panose="020B0503020204020204" pitchFamily="34" charset="-122"/>
                <a:cs typeface="Segoe UI" pitchFamily="34" charset="0"/>
              </a:rPr>
              <a:t>低代码应用和工作流</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zh-CN" altLang="en-US" sz="1600" b="1" i="0" u="none" strike="noStrike" kern="1200" cap="none" spc="0" normalizeH="0" baseline="0" noProof="0">
              <a:ln>
                <a:noFill/>
              </a:ln>
              <a:solidFill>
                <a:srgbClr val="1A1A1A"/>
              </a:solidFill>
              <a:effectLst/>
              <a:uLnTx/>
              <a:uFillTx/>
              <a:latin typeface="Segoe UI Semibold" panose="020B0702040204020203" pitchFamily="34" charset="0"/>
              <a:ea typeface="微软雅黑" panose="020B0503020204020204" pitchFamily="34" charset="-122"/>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altLang="zh-CN" sz="1600" b="1" i="0" u="none" strike="noStrike" kern="1200" cap="none" spc="0" normalizeH="0" baseline="0" noProof="0">
                <a:ln>
                  <a:noFill/>
                </a:ln>
                <a:solidFill>
                  <a:srgbClr val="1A1A1A"/>
                </a:solidFill>
                <a:effectLst/>
                <a:uLnTx/>
                <a:uFillTx/>
                <a:latin typeface="Segoe UI Semibold" panose="020B0702040204020203" pitchFamily="34" charset="0"/>
                <a:ea typeface="微软雅黑" panose="020B0503020204020204" pitchFamily="34" charset="-122"/>
                <a:cs typeface="Segoe UI" pitchFamily="34" charset="0"/>
              </a:rPr>
              <a:t>(Power Platform)</a:t>
            </a:r>
            <a:endParaRPr kumimoji="0" lang="zh-CN" altLang="en-US" sz="1600" b="1" i="0" u="none" strike="noStrike" kern="1200" cap="none" spc="0" normalizeH="0" baseline="0" noProof="0" dirty="0">
              <a:ln>
                <a:noFill/>
              </a:ln>
              <a:solidFill>
                <a:srgbClr val="1A1A1A"/>
              </a:solidFill>
              <a:effectLst/>
              <a:uLnTx/>
              <a:uFillTx/>
              <a:latin typeface="Segoe UI Semibold" panose="020B0702040204020203" pitchFamily="34" charset="0"/>
              <a:ea typeface="微软雅黑" panose="020B0503020204020204" pitchFamily="34" charset="-122"/>
              <a:cs typeface="Segoe UI" pitchFamily="34" charset="0"/>
            </a:endParaRPr>
          </a:p>
        </p:txBody>
      </p:sp>
      <p:grpSp>
        <p:nvGrpSpPr>
          <p:cNvPr id="3" name="Group 2">
            <a:extLst>
              <a:ext uri="{FF2B5EF4-FFF2-40B4-BE49-F238E27FC236}">
                <a16:creationId xmlns:a16="http://schemas.microsoft.com/office/drawing/2014/main" id="{839B72AA-09F2-473C-A21E-30960964727C}"/>
              </a:ext>
            </a:extLst>
          </p:cNvPr>
          <p:cNvGrpSpPr/>
          <p:nvPr/>
        </p:nvGrpSpPr>
        <p:grpSpPr>
          <a:xfrm>
            <a:off x="10380389" y="3263430"/>
            <a:ext cx="827940" cy="827940"/>
            <a:chOff x="10813968" y="3912056"/>
            <a:chExt cx="827940" cy="827940"/>
          </a:xfrm>
        </p:grpSpPr>
        <p:sp>
          <p:nvSpPr>
            <p:cNvPr id="146" name="Oval 145">
              <a:extLst>
                <a:ext uri="{FF2B5EF4-FFF2-40B4-BE49-F238E27FC236}">
                  <a16:creationId xmlns:a16="http://schemas.microsoft.com/office/drawing/2014/main" id="{76CCCF32-4528-4B54-B9E9-AA4E7A6EFD84}"/>
                </a:ext>
              </a:extLst>
            </p:cNvPr>
            <p:cNvSpPr/>
            <p:nvPr/>
          </p:nvSpPr>
          <p:spPr bwMode="auto">
            <a:xfrm>
              <a:off x="10813968" y="3912056"/>
              <a:ext cx="827940" cy="827940"/>
            </a:xfrm>
            <a:prstGeom prst="ellipse">
              <a:avLst/>
            </a:prstGeom>
            <a:solidFill>
              <a:srgbClr val="14848F"/>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Segoe UI" pitchFamily="34" charset="0"/>
              </a:endParaRPr>
            </a:p>
          </p:txBody>
        </p:sp>
        <p:pic>
          <p:nvPicPr>
            <p:cNvPr id="147" name="Picture 146" descr="A picture containing drawing&#10;&#10;Description automatically generated">
              <a:extLst>
                <a:ext uri="{FF2B5EF4-FFF2-40B4-BE49-F238E27FC236}">
                  <a16:creationId xmlns:a16="http://schemas.microsoft.com/office/drawing/2014/main" id="{6D1B7CAC-CBDD-450C-A42B-ABF4BA490D9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013658" y="4112463"/>
              <a:ext cx="427127" cy="427127"/>
            </a:xfrm>
            <a:prstGeom prst="rect">
              <a:avLst/>
            </a:prstGeom>
          </p:spPr>
        </p:pic>
      </p:grpSp>
      <p:sp>
        <p:nvSpPr>
          <p:cNvPr id="148" name="Rectangle 147">
            <a:extLst>
              <a:ext uri="{FF2B5EF4-FFF2-40B4-BE49-F238E27FC236}">
                <a16:creationId xmlns:a16="http://schemas.microsoft.com/office/drawing/2014/main" id="{8DC8192E-2983-4B1E-A942-324207F48974}"/>
              </a:ext>
            </a:extLst>
          </p:cNvPr>
          <p:cNvSpPr/>
          <p:nvPr/>
        </p:nvSpPr>
        <p:spPr bwMode="auto">
          <a:xfrm>
            <a:off x="9218684" y="1144147"/>
            <a:ext cx="182880" cy="182880"/>
          </a:xfrm>
          <a:prstGeom prst="rect">
            <a:avLst/>
          </a:prstGeom>
          <a:solidFill>
            <a:srgbClr val="5159BF">
              <a:alpha val="6000"/>
            </a:srgbClr>
          </a:solidFill>
          <a:ln w="15875">
            <a:solidFill>
              <a:srgbClr val="5159B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400" b="0" i="0" u="none" strike="noStrike" kern="1200" cap="none" spc="0" normalizeH="0" baseline="0" noProof="0" err="1">
              <a:ln>
                <a:noFill/>
              </a:ln>
              <a:solidFill>
                <a:srgbClr val="1A1A1A"/>
              </a:solidFill>
              <a:effectLst/>
              <a:uLnTx/>
              <a:uFillTx/>
              <a:latin typeface="Segoe UI" panose="020B0502040204020203" pitchFamily="34" charset="0"/>
              <a:ea typeface="微软雅黑" panose="020B0503020204020204" pitchFamily="34" charset="-122"/>
              <a:cs typeface="Segoe UI" pitchFamily="34" charset="0"/>
            </a:endParaRPr>
          </a:p>
        </p:txBody>
      </p:sp>
      <p:sp>
        <p:nvSpPr>
          <p:cNvPr id="149" name="TextBox 148">
            <a:extLst>
              <a:ext uri="{FF2B5EF4-FFF2-40B4-BE49-F238E27FC236}">
                <a16:creationId xmlns:a16="http://schemas.microsoft.com/office/drawing/2014/main" id="{92B294FF-FC0C-466B-ADCB-0F5600FC3919}"/>
              </a:ext>
            </a:extLst>
          </p:cNvPr>
          <p:cNvSpPr txBox="1"/>
          <p:nvPr/>
        </p:nvSpPr>
        <p:spPr>
          <a:xfrm>
            <a:off x="9506915" y="1166697"/>
            <a:ext cx="2146084" cy="1938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rPr>
              <a:t>今天讨论的重点</a:t>
            </a:r>
            <a:endParaRPr kumimoji="0" lang="zh-CN" altLang="en-US" sz="1400" b="0" i="0" u="none" strike="noStrike" kern="1200" cap="none" spc="0" normalizeH="0" baseline="0" noProof="0" dirty="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grpSp>
        <p:nvGrpSpPr>
          <p:cNvPr id="71" name="Group 70">
            <a:extLst>
              <a:ext uri="{FF2B5EF4-FFF2-40B4-BE49-F238E27FC236}">
                <a16:creationId xmlns:a16="http://schemas.microsoft.com/office/drawing/2014/main" id="{D2357254-146E-4E4F-851F-12DE32BE1321}"/>
              </a:ext>
            </a:extLst>
          </p:cNvPr>
          <p:cNvGrpSpPr/>
          <p:nvPr/>
        </p:nvGrpSpPr>
        <p:grpSpPr>
          <a:xfrm>
            <a:off x="3441436" y="3263430"/>
            <a:ext cx="827940" cy="827940"/>
            <a:chOff x="5854115" y="3912056"/>
            <a:chExt cx="827940" cy="827940"/>
          </a:xfrm>
        </p:grpSpPr>
        <p:sp>
          <p:nvSpPr>
            <p:cNvPr id="72" name="Oval 71">
              <a:extLst>
                <a:ext uri="{FF2B5EF4-FFF2-40B4-BE49-F238E27FC236}">
                  <a16:creationId xmlns:a16="http://schemas.microsoft.com/office/drawing/2014/main" id="{E892D101-B83F-4561-8028-312339637E51}"/>
                </a:ext>
              </a:extLst>
            </p:cNvPr>
            <p:cNvSpPr/>
            <p:nvPr/>
          </p:nvSpPr>
          <p:spPr bwMode="auto">
            <a:xfrm>
              <a:off x="5854115" y="3912056"/>
              <a:ext cx="827940" cy="827940"/>
            </a:xfrm>
            <a:prstGeom prst="ellipse">
              <a:avLst/>
            </a:prstGeom>
            <a:solidFill>
              <a:srgbClr val="742774"/>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Segoe UI" pitchFamily="34" charset="0"/>
              </a:endParaRPr>
            </a:p>
          </p:txBody>
        </p:sp>
        <p:grpSp>
          <p:nvGrpSpPr>
            <p:cNvPr id="73" name="Group 4">
              <a:extLst>
                <a:ext uri="{FF2B5EF4-FFF2-40B4-BE49-F238E27FC236}">
                  <a16:creationId xmlns:a16="http://schemas.microsoft.com/office/drawing/2014/main" id="{1755135D-F257-4384-9A6E-3CC78591F71B}"/>
                </a:ext>
              </a:extLst>
            </p:cNvPr>
            <p:cNvGrpSpPr>
              <a:grpSpLocks noChangeAspect="1"/>
            </p:cNvGrpSpPr>
            <p:nvPr/>
          </p:nvGrpSpPr>
          <p:grpSpPr bwMode="auto">
            <a:xfrm>
              <a:off x="6052732" y="4160350"/>
              <a:ext cx="430616" cy="331376"/>
              <a:chOff x="2880" y="2176"/>
              <a:chExt cx="256" cy="197"/>
            </a:xfrm>
            <a:solidFill>
              <a:srgbClr val="D2D2D2"/>
            </a:solidFill>
          </p:grpSpPr>
          <p:sp>
            <p:nvSpPr>
              <p:cNvPr id="74" name="Freeform 5">
                <a:extLst>
                  <a:ext uri="{FF2B5EF4-FFF2-40B4-BE49-F238E27FC236}">
                    <a16:creationId xmlns:a16="http://schemas.microsoft.com/office/drawing/2014/main" id="{9B434FA2-6566-4AE5-B30C-C136A61DC697}"/>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75" name="Freeform 6">
                <a:extLst>
                  <a:ext uri="{FF2B5EF4-FFF2-40B4-BE49-F238E27FC236}">
                    <a16:creationId xmlns:a16="http://schemas.microsoft.com/office/drawing/2014/main" id="{BA312FBA-E4D9-4033-B91C-55142F6C79BC}"/>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76" name="Freeform 7">
                <a:extLst>
                  <a:ext uri="{FF2B5EF4-FFF2-40B4-BE49-F238E27FC236}">
                    <a16:creationId xmlns:a16="http://schemas.microsoft.com/office/drawing/2014/main" id="{1A113FE7-D415-40D0-9A80-A83FC1467234}"/>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77" name="Freeform 8">
                <a:extLst>
                  <a:ext uri="{FF2B5EF4-FFF2-40B4-BE49-F238E27FC236}">
                    <a16:creationId xmlns:a16="http://schemas.microsoft.com/office/drawing/2014/main" id="{0C8E9BFE-4F50-4DAB-8AD9-5B37EB4455B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78" name="Freeform 9">
                <a:extLst>
                  <a:ext uri="{FF2B5EF4-FFF2-40B4-BE49-F238E27FC236}">
                    <a16:creationId xmlns:a16="http://schemas.microsoft.com/office/drawing/2014/main" id="{AA39C0F3-AD5B-488D-A26C-1BC87E81CAD5}"/>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grpSp>
      </p:grpSp>
      <p:grpSp>
        <p:nvGrpSpPr>
          <p:cNvPr id="79" name="Group 78">
            <a:extLst>
              <a:ext uri="{FF2B5EF4-FFF2-40B4-BE49-F238E27FC236}">
                <a16:creationId xmlns:a16="http://schemas.microsoft.com/office/drawing/2014/main" id="{1547FED9-18B2-40C7-93CD-7E1B22747362}"/>
              </a:ext>
            </a:extLst>
          </p:cNvPr>
          <p:cNvGrpSpPr/>
          <p:nvPr/>
        </p:nvGrpSpPr>
        <p:grpSpPr>
          <a:xfrm>
            <a:off x="8146890" y="3263430"/>
            <a:ext cx="827940" cy="827940"/>
            <a:chOff x="3373568" y="3912056"/>
            <a:chExt cx="827940" cy="827940"/>
          </a:xfrm>
        </p:grpSpPr>
        <p:sp>
          <p:nvSpPr>
            <p:cNvPr id="80" name="Oval 79">
              <a:extLst>
                <a:ext uri="{FF2B5EF4-FFF2-40B4-BE49-F238E27FC236}">
                  <a16:creationId xmlns:a16="http://schemas.microsoft.com/office/drawing/2014/main" id="{65B2C270-FD12-4E7E-BE0B-1CF7C606EE99}"/>
                </a:ext>
              </a:extLst>
            </p:cNvPr>
            <p:cNvSpPr/>
            <p:nvPr/>
          </p:nvSpPr>
          <p:spPr bwMode="auto">
            <a:xfrm>
              <a:off x="3373568" y="3912056"/>
              <a:ext cx="827940" cy="827940"/>
            </a:xfrm>
            <a:prstGeom prst="ellipse">
              <a:avLst/>
            </a:prstGeom>
            <a:solidFill>
              <a:srgbClr val="FFC000"/>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Segoe UI" pitchFamily="34" charset="0"/>
              </a:endParaRPr>
            </a:p>
          </p:txBody>
        </p:sp>
        <p:grpSp>
          <p:nvGrpSpPr>
            <p:cNvPr id="81" name="Group 12">
              <a:extLst>
                <a:ext uri="{FF2B5EF4-FFF2-40B4-BE49-F238E27FC236}">
                  <a16:creationId xmlns:a16="http://schemas.microsoft.com/office/drawing/2014/main" id="{0FDDCA7F-1872-45AB-B089-1846D412BBB7}"/>
                </a:ext>
              </a:extLst>
            </p:cNvPr>
            <p:cNvGrpSpPr>
              <a:grpSpLocks noChangeAspect="1"/>
            </p:cNvGrpSpPr>
            <p:nvPr/>
          </p:nvGrpSpPr>
          <p:grpSpPr bwMode="auto">
            <a:xfrm>
              <a:off x="3561380" y="4154217"/>
              <a:ext cx="452317" cy="343618"/>
              <a:chOff x="4543" y="2176"/>
              <a:chExt cx="258" cy="196"/>
            </a:xfrm>
            <a:solidFill>
              <a:srgbClr val="3C3C41"/>
            </a:solidFill>
          </p:grpSpPr>
          <p:sp>
            <p:nvSpPr>
              <p:cNvPr id="82" name="Freeform 13">
                <a:extLst>
                  <a:ext uri="{FF2B5EF4-FFF2-40B4-BE49-F238E27FC236}">
                    <a16:creationId xmlns:a16="http://schemas.microsoft.com/office/drawing/2014/main" id="{AC637574-3C82-4BD6-95AE-FDF635F1F68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panose="020B0402040204020203" pitchFamily="34" charset="0"/>
                  <a:ea typeface="微软雅黑" panose="020B0503020204020204" pitchFamily="34" charset="-122"/>
                  <a:cs typeface="+mn-cs"/>
                </a:endParaRPr>
              </a:p>
            </p:txBody>
          </p:sp>
          <p:sp>
            <p:nvSpPr>
              <p:cNvPr id="83" name="Freeform 14">
                <a:extLst>
                  <a:ext uri="{FF2B5EF4-FFF2-40B4-BE49-F238E27FC236}">
                    <a16:creationId xmlns:a16="http://schemas.microsoft.com/office/drawing/2014/main" id="{F6A73E0F-16E3-4353-A511-ABDF0B7EF01A}"/>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panose="020B0402040204020203" pitchFamily="34" charset="0"/>
                  <a:ea typeface="微软雅黑" panose="020B0503020204020204" pitchFamily="34" charset="-122"/>
                  <a:cs typeface="+mn-cs"/>
                </a:endParaRPr>
              </a:p>
            </p:txBody>
          </p:sp>
          <p:sp>
            <p:nvSpPr>
              <p:cNvPr id="84" name="Freeform 15">
                <a:extLst>
                  <a:ext uri="{FF2B5EF4-FFF2-40B4-BE49-F238E27FC236}">
                    <a16:creationId xmlns:a16="http://schemas.microsoft.com/office/drawing/2014/main" id="{D2F2A67F-D9AE-4E5A-A219-93926BC1EC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panose="020B0402040204020203" pitchFamily="34" charset="0"/>
                  <a:ea typeface="微软雅黑" panose="020B0503020204020204" pitchFamily="34" charset="-122"/>
                  <a:cs typeface="+mn-cs"/>
                </a:endParaRPr>
              </a:p>
            </p:txBody>
          </p:sp>
          <p:sp>
            <p:nvSpPr>
              <p:cNvPr id="85" name="Freeform 16">
                <a:extLst>
                  <a:ext uri="{FF2B5EF4-FFF2-40B4-BE49-F238E27FC236}">
                    <a16:creationId xmlns:a16="http://schemas.microsoft.com/office/drawing/2014/main" id="{07C703C8-4C1B-4681-9463-45C7C221E749}"/>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panose="020B0402040204020203" pitchFamily="34" charset="0"/>
                  <a:ea typeface="微软雅黑" panose="020B0503020204020204" pitchFamily="34" charset="-122"/>
                  <a:cs typeface="+mn-cs"/>
                </a:endParaRPr>
              </a:p>
            </p:txBody>
          </p:sp>
          <p:sp>
            <p:nvSpPr>
              <p:cNvPr id="86" name="Freeform 17">
                <a:extLst>
                  <a:ext uri="{FF2B5EF4-FFF2-40B4-BE49-F238E27FC236}">
                    <a16:creationId xmlns:a16="http://schemas.microsoft.com/office/drawing/2014/main" id="{B54C18B8-3BDC-4BB2-9BCB-F7ED7DDB1718}"/>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panose="020B0402040204020203" pitchFamily="34" charset="0"/>
                  <a:ea typeface="微软雅黑" panose="020B0503020204020204" pitchFamily="34" charset="-122"/>
                  <a:cs typeface="+mn-cs"/>
                </a:endParaRPr>
              </a:p>
            </p:txBody>
          </p:sp>
        </p:grpSp>
      </p:grpSp>
      <p:grpSp>
        <p:nvGrpSpPr>
          <p:cNvPr id="87" name="Group 86">
            <a:extLst>
              <a:ext uri="{FF2B5EF4-FFF2-40B4-BE49-F238E27FC236}">
                <a16:creationId xmlns:a16="http://schemas.microsoft.com/office/drawing/2014/main" id="{BA838B57-4402-41A3-9422-3FEE2A627C27}"/>
              </a:ext>
            </a:extLst>
          </p:cNvPr>
          <p:cNvGrpSpPr/>
          <p:nvPr/>
        </p:nvGrpSpPr>
        <p:grpSpPr>
          <a:xfrm>
            <a:off x="5665929" y="3263430"/>
            <a:ext cx="827940" cy="827940"/>
            <a:chOff x="8334662" y="3912056"/>
            <a:chExt cx="827940" cy="827940"/>
          </a:xfrm>
        </p:grpSpPr>
        <p:sp>
          <p:nvSpPr>
            <p:cNvPr id="88" name="Oval 87">
              <a:extLst>
                <a:ext uri="{FF2B5EF4-FFF2-40B4-BE49-F238E27FC236}">
                  <a16:creationId xmlns:a16="http://schemas.microsoft.com/office/drawing/2014/main" id="{0EE86FAA-199A-412D-858A-0BB7D1BEE287}"/>
                </a:ext>
              </a:extLst>
            </p:cNvPr>
            <p:cNvSpPr/>
            <p:nvPr/>
          </p:nvSpPr>
          <p:spPr bwMode="auto">
            <a:xfrm>
              <a:off x="8334662" y="3912056"/>
              <a:ext cx="827940" cy="827940"/>
            </a:xfrm>
            <a:prstGeom prst="ellipse">
              <a:avLst/>
            </a:prstGeom>
            <a:solidFill>
              <a:srgbClr val="287EFF"/>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Segoe UI" pitchFamily="34" charset="0"/>
              </a:endParaRPr>
            </a:p>
          </p:txBody>
        </p:sp>
        <p:sp>
          <p:nvSpPr>
            <p:cNvPr id="89" name="Freeform 5">
              <a:extLst>
                <a:ext uri="{FF2B5EF4-FFF2-40B4-BE49-F238E27FC236}">
                  <a16:creationId xmlns:a16="http://schemas.microsoft.com/office/drawing/2014/main" id="{EA862663-4743-4093-9F86-176B0D375521}"/>
                </a:ext>
              </a:extLst>
            </p:cNvPr>
            <p:cNvSpPr>
              <a:spLocks/>
            </p:cNvSpPr>
            <p:nvPr/>
          </p:nvSpPr>
          <p:spPr bwMode="auto">
            <a:xfrm>
              <a:off x="8518084" y="4174248"/>
              <a:ext cx="461097" cy="303556"/>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sp>
          <p:nvSpPr>
            <p:cNvPr id="90" name="Freeform 6">
              <a:extLst>
                <a:ext uri="{FF2B5EF4-FFF2-40B4-BE49-F238E27FC236}">
                  <a16:creationId xmlns:a16="http://schemas.microsoft.com/office/drawing/2014/main" id="{76EB6253-94CF-47D3-828B-35988B230064}"/>
                </a:ext>
              </a:extLst>
            </p:cNvPr>
            <p:cNvSpPr>
              <a:spLocks noEditPoints="1"/>
            </p:cNvSpPr>
            <p:nvPr/>
          </p:nvSpPr>
          <p:spPr bwMode="auto">
            <a:xfrm>
              <a:off x="8518084" y="4188635"/>
              <a:ext cx="352477" cy="2747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panose="020B0502040204020203" pitchFamily="34" charset="0"/>
                <a:ea typeface="微软雅黑" panose="020B0503020204020204" pitchFamily="34" charset="-122"/>
                <a:cs typeface="+mn-cs"/>
              </a:endParaRPr>
            </a:p>
          </p:txBody>
        </p:sp>
      </p:grpSp>
    </p:spTree>
    <p:extLst>
      <p:ext uri="{BB962C8B-B14F-4D97-AF65-F5344CB8AC3E}">
        <p14:creationId xmlns:p14="http://schemas.microsoft.com/office/powerpoint/2010/main" val="172432889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en-US" altLang="zh-CN" dirty="0">
                <a:latin typeface="Segoe UI Semibold" panose="020B0702040204020203" pitchFamily="34" charset="0"/>
                <a:ea typeface="微软雅黑" panose="020B0503020204020204" pitchFamily="34" charset="-122"/>
              </a:rPr>
              <a:t>Power Platform </a:t>
            </a:r>
            <a:r>
              <a:rPr lang="zh-CN" altLang="en-US" b="1" dirty="0">
                <a:latin typeface="Segoe UI Semibold" panose="020B0702040204020203" pitchFamily="34" charset="0"/>
                <a:ea typeface="微软雅黑" panose="020B0503020204020204" pitchFamily="34" charset="-122"/>
              </a:rPr>
              <a:t>简介</a:t>
            </a:r>
          </a:p>
        </p:txBody>
      </p:sp>
      <p:pic>
        <p:nvPicPr>
          <p:cNvPr id="3" name="Picture 2">
            <a:extLst>
              <a:ext uri="{FF2B5EF4-FFF2-40B4-BE49-F238E27FC236}">
                <a16:creationId xmlns:a16="http://schemas.microsoft.com/office/drawing/2014/main" id="{76D3C955-836B-496A-80AF-0650BECC4FE2}"/>
              </a:ext>
            </a:extLst>
          </p:cNvPr>
          <p:cNvPicPr>
            <a:picLocks noChangeAspect="1"/>
          </p:cNvPicPr>
          <p:nvPr/>
        </p:nvPicPr>
        <p:blipFill rotWithShape="1">
          <a:blip r:embed="rId4">
            <a:extLst>
              <a:ext uri="{28A0092B-C50C-407E-A947-70E740481C1C}">
                <a14:useLocalDpi xmlns:a14="http://schemas.microsoft.com/office/drawing/2010/main" val="0"/>
              </a:ext>
            </a:extLst>
          </a:blip>
          <a:srcRect t="31827" b="2910"/>
          <a:stretch/>
        </p:blipFill>
        <p:spPr>
          <a:xfrm>
            <a:off x="1196246" y="2133602"/>
            <a:ext cx="9597004" cy="3352800"/>
          </a:xfrm>
          <a:prstGeom prst="rect">
            <a:avLst/>
          </a:prstGeom>
        </p:spPr>
      </p:pic>
      <p:pic>
        <p:nvPicPr>
          <p:cNvPr id="7" name="Picture 6">
            <a:extLst>
              <a:ext uri="{FF2B5EF4-FFF2-40B4-BE49-F238E27FC236}">
                <a16:creationId xmlns:a16="http://schemas.microsoft.com/office/drawing/2014/main" id="{B88851E9-36F3-432C-A6D4-401810F9B3FC}"/>
              </a:ext>
            </a:extLst>
          </p:cNvPr>
          <p:cNvPicPr>
            <a:picLocks noChangeAspect="1"/>
          </p:cNvPicPr>
          <p:nvPr/>
        </p:nvPicPr>
        <p:blipFill rotWithShape="1">
          <a:blip r:embed="rId4">
            <a:extLst>
              <a:ext uri="{28A0092B-C50C-407E-A947-70E740481C1C}">
                <a14:useLocalDpi xmlns:a14="http://schemas.microsoft.com/office/drawing/2010/main" val="0"/>
              </a:ext>
            </a:extLst>
          </a:blip>
          <a:srcRect t="2197" b="76127"/>
          <a:stretch/>
        </p:blipFill>
        <p:spPr>
          <a:xfrm>
            <a:off x="1196246" y="1019990"/>
            <a:ext cx="9597004" cy="1113612"/>
          </a:xfrm>
          <a:prstGeom prst="rect">
            <a:avLst/>
          </a:prstGeom>
        </p:spPr>
      </p:pic>
    </p:spTree>
    <p:custDataLst>
      <p:tags r:id="rId1"/>
    </p:custDataLst>
    <p:extLst>
      <p:ext uri="{BB962C8B-B14F-4D97-AF65-F5344CB8AC3E}">
        <p14:creationId xmlns:p14="http://schemas.microsoft.com/office/powerpoint/2010/main" val="426748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9544" y="3601570"/>
            <a:ext cx="9144000" cy="553998"/>
          </a:xfrm>
        </p:spPr>
        <p:txBody>
          <a:bodyPr/>
          <a:lstStyle/>
          <a:p>
            <a:r>
              <a:rPr lang="en-US" altLang="zh-CN" dirty="0">
                <a:latin typeface="Segoe UI Semibold" panose="020B0702040204020203" pitchFamily="34" charset="0"/>
                <a:ea typeface="微软雅黑" panose="020B0503020204020204" pitchFamily="34" charset="-122"/>
              </a:rPr>
              <a:t>Power Apps </a:t>
            </a:r>
            <a:r>
              <a:rPr lang="zh-CN" altLang="en-US" b="1" dirty="0">
                <a:latin typeface="Segoe UI Semibold" panose="020B0702040204020203" pitchFamily="34" charset="0"/>
                <a:ea typeface="微软雅黑" panose="020B0503020204020204" pitchFamily="34" charset="-122"/>
              </a:rPr>
              <a:t>概述</a:t>
            </a:r>
          </a:p>
        </p:txBody>
      </p:sp>
    </p:spTree>
    <p:custDataLst>
      <p:tags r:id="rId1"/>
    </p:custDataLst>
    <p:extLst>
      <p:ext uri="{BB962C8B-B14F-4D97-AF65-F5344CB8AC3E}">
        <p14:creationId xmlns:p14="http://schemas.microsoft.com/office/powerpoint/2010/main" val="346354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en-US" altLang="zh-CN" dirty="0">
                <a:latin typeface="Segoe UI Semibold" panose="020B0702040204020203" pitchFamily="34" charset="0"/>
                <a:ea typeface="微软雅黑" panose="020B0503020204020204" pitchFamily="34" charset="-122"/>
              </a:rPr>
              <a:t>Power Apps </a:t>
            </a:r>
            <a:r>
              <a:rPr lang="zh-CN" altLang="en-US" b="1" dirty="0">
                <a:latin typeface="Segoe UI Semibold" panose="020B0702040204020203" pitchFamily="34" charset="0"/>
                <a:ea typeface="微软雅黑" panose="020B0503020204020204" pitchFamily="34" charset="-122"/>
              </a:rPr>
              <a:t>简介</a:t>
            </a:r>
          </a:p>
        </p:txBody>
      </p:sp>
      <p:sp>
        <p:nvSpPr>
          <p:cNvPr id="6" name="Text Placeholder 5"/>
          <p:cNvSpPr>
            <a:spLocks noGrp="1"/>
          </p:cNvSpPr>
          <p:nvPr>
            <p:ph type="body" sz="quarter" idx="10"/>
          </p:nvPr>
        </p:nvSpPr>
        <p:spPr>
          <a:xfrm>
            <a:off x="592992" y="2862217"/>
            <a:ext cx="11018520" cy="2720745"/>
          </a:xfrm>
        </p:spPr>
        <p:txBody>
          <a:bodyPr/>
          <a:lstStyle/>
          <a:p>
            <a:pPr marL="0" indent="0">
              <a:buNone/>
            </a:pPr>
            <a:r>
              <a:rPr lang="zh-CN" altLang="en-US" dirty="0">
                <a:latin typeface="Segoe UI" panose="020B0502040204020203" pitchFamily="34" charset="0"/>
                <a:ea typeface="微软雅黑" panose="020B0503020204020204" pitchFamily="34" charset="-122"/>
              </a:rPr>
              <a:t>有三种类型的 </a:t>
            </a:r>
            <a:r>
              <a:rPr lang="en-US" altLang="zh-CN" dirty="0">
                <a:latin typeface="Segoe UI" panose="020B0502040204020203" pitchFamily="34" charset="0"/>
                <a:ea typeface="微软雅黑" panose="020B0503020204020204" pitchFamily="34" charset="-122"/>
              </a:rPr>
              <a:t>Power Apps</a:t>
            </a:r>
            <a:r>
              <a:rPr lang="zh-CN" altLang="en-US" dirty="0">
                <a:latin typeface="Segoe UI" panose="020B0502040204020203" pitchFamily="34" charset="0"/>
                <a:ea typeface="微软雅黑" panose="020B0503020204020204" pitchFamily="34" charset="-122"/>
              </a:rPr>
              <a:t>：</a:t>
            </a:r>
          </a:p>
          <a:p>
            <a:pPr marL="0" indent="0">
              <a:buNone/>
            </a:pPr>
            <a:endParaRPr lang="zh-CN" altLang="en-US" sz="1000" dirty="0">
              <a:latin typeface="Segoe UI" panose="020B0502040204020203" pitchFamily="34" charset="0"/>
              <a:ea typeface="微软雅黑" panose="020B0503020204020204" pitchFamily="34" charset="-122"/>
            </a:endParaRPr>
          </a:p>
          <a:p>
            <a:pPr lvl="1"/>
            <a:r>
              <a:rPr lang="zh-CN" altLang="en-US" sz="2400" dirty="0">
                <a:latin typeface="Segoe UI" panose="020B0502040204020203" pitchFamily="34" charset="0"/>
                <a:ea typeface="微软雅黑" panose="020B0503020204020204" pitchFamily="34" charset="-122"/>
              </a:rPr>
              <a:t>画布应用</a:t>
            </a:r>
          </a:p>
          <a:p>
            <a:pPr lvl="1"/>
            <a:r>
              <a:rPr lang="zh-CN" altLang="en-US" sz="2400" dirty="0">
                <a:latin typeface="Segoe UI" panose="020B0502040204020203" pitchFamily="34" charset="0"/>
                <a:ea typeface="微软雅黑" panose="020B0503020204020204" pitchFamily="34" charset="-122"/>
              </a:rPr>
              <a:t>模型驱动型应用</a:t>
            </a:r>
          </a:p>
          <a:p>
            <a:pPr lvl="1"/>
            <a:r>
              <a:rPr lang="zh-CN" altLang="en-US" sz="2400" dirty="0">
                <a:latin typeface="Segoe UI" panose="020B0502040204020203" pitchFamily="34" charset="0"/>
                <a:ea typeface="微软雅黑" panose="020B0503020204020204" pitchFamily="34" charset="-122"/>
              </a:rPr>
              <a:t>门户</a:t>
            </a:r>
          </a:p>
          <a:p>
            <a:pPr marL="228600" lvl="1" indent="0">
              <a:buNone/>
            </a:pPr>
            <a:endParaRPr lang="zh-CN" altLang="en-US" sz="1400" dirty="0">
              <a:latin typeface="Segoe UI" panose="020B0502040204020203" pitchFamily="34" charset="0"/>
              <a:ea typeface="微软雅黑" panose="020B0503020204020204" pitchFamily="34" charset="-122"/>
            </a:endParaRPr>
          </a:p>
          <a:p>
            <a:pPr marL="228600" lvl="1" indent="0">
              <a:buNone/>
            </a:pPr>
            <a:r>
              <a:rPr lang="zh-CN" altLang="en-US" sz="2400" dirty="0">
                <a:latin typeface="Segoe UI" panose="020B0502040204020203" pitchFamily="34" charset="0"/>
                <a:ea typeface="微软雅黑" panose="020B0503020204020204" pitchFamily="34" charset="-122"/>
              </a:rPr>
              <a:t>在本课程中，我们将探讨如何创建画布应用</a:t>
            </a:r>
          </a:p>
        </p:txBody>
      </p:sp>
      <p:sp>
        <p:nvSpPr>
          <p:cNvPr id="2" name="TextBox 1">
            <a:extLst>
              <a:ext uri="{FF2B5EF4-FFF2-40B4-BE49-F238E27FC236}">
                <a16:creationId xmlns:a16="http://schemas.microsoft.com/office/drawing/2014/main" id="{CB4154EC-6DC9-4316-8E23-4E000E063B5A}"/>
              </a:ext>
            </a:extLst>
          </p:cNvPr>
          <p:cNvSpPr txBox="1"/>
          <p:nvPr/>
        </p:nvSpPr>
        <p:spPr>
          <a:xfrm>
            <a:off x="4481804" y="1138668"/>
            <a:ext cx="5868955" cy="1723549"/>
          </a:xfrm>
          <a:prstGeom prst="rect">
            <a:avLst/>
          </a:prstGeom>
          <a:noFill/>
        </p:spPr>
        <p:txBody>
          <a:bodyPr wrap="square" lIns="0" tIns="0" rIns="0" bIns="0" rtlCol="0">
            <a:spAutoFit/>
          </a:bodyPr>
          <a:lstStyle/>
          <a:p>
            <a:r>
              <a:rPr lang="en-US" altLang="zh-CN" sz="2800" dirty="0">
                <a:latin typeface="Segoe UI Semilight" panose="020B0402040204020203" pitchFamily="34" charset="0"/>
                <a:ea typeface="微软雅黑" panose="020B0503020204020204" pitchFamily="34" charset="-122"/>
                <a:cs typeface="Segoe UI Semilight" panose="020B0402040204020203" pitchFamily="34" charset="0"/>
              </a:rPr>
              <a:t>Microsoft Power Apps </a:t>
            </a:r>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是一项服务，可帮助你构建在浏览器或手机、平板电脑上运行的业务应用，而且不要求具备编码经验。</a:t>
            </a:r>
            <a:endParaRPr lang="zh-CN" altLang="en-US" sz="2800" dirty="0">
              <a:gradFill>
                <a:gsLst>
                  <a:gs pos="2917">
                    <a:schemeClr val="tx1"/>
                  </a:gs>
                  <a:gs pos="30000">
                    <a:schemeClr val="tx1"/>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endParaRPr>
          </a:p>
        </p:txBody>
      </p:sp>
      <p:pic>
        <p:nvPicPr>
          <p:cNvPr id="4" name="Picture 3">
            <a:extLst>
              <a:ext uri="{FF2B5EF4-FFF2-40B4-BE49-F238E27FC236}">
                <a16:creationId xmlns:a16="http://schemas.microsoft.com/office/drawing/2014/main" id="{D9D43B2C-829F-49C4-9CC9-FEEF297EA27A}"/>
              </a:ext>
            </a:extLst>
          </p:cNvPr>
          <p:cNvPicPr>
            <a:picLocks noChangeAspect="1"/>
          </p:cNvPicPr>
          <p:nvPr/>
        </p:nvPicPr>
        <p:blipFill rotWithShape="1">
          <a:blip r:embed="rId4"/>
          <a:srcRect l="17754" t="23386" r="17457" b="24422"/>
          <a:stretch/>
        </p:blipFill>
        <p:spPr>
          <a:xfrm>
            <a:off x="588263" y="1052818"/>
            <a:ext cx="1949697" cy="1716506"/>
          </a:xfrm>
          <a:prstGeom prst="rect">
            <a:avLst/>
          </a:prstGeom>
        </p:spPr>
      </p:pic>
    </p:spTree>
    <p:custDataLst>
      <p:tags r:id="rId1"/>
    </p:custDataLst>
    <p:extLst>
      <p:ext uri="{BB962C8B-B14F-4D97-AF65-F5344CB8AC3E}">
        <p14:creationId xmlns:p14="http://schemas.microsoft.com/office/powerpoint/2010/main" val="265748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将</a:t>
            </a:r>
            <a:r>
              <a:rPr lang="zh-CN" altLang="en-US" dirty="0">
                <a:latin typeface="Segoe UI Semibold" panose="020B0702040204020203" pitchFamily="34" charset="0"/>
                <a:ea typeface="微软雅黑" panose="020B0503020204020204" pitchFamily="34" charset="-122"/>
              </a:rPr>
              <a:t> </a:t>
            </a:r>
            <a:r>
              <a:rPr lang="en-US" altLang="zh-CN" dirty="0">
                <a:latin typeface="Segoe UI Semibold" panose="020B0702040204020203" pitchFamily="34" charset="0"/>
                <a:ea typeface="微软雅黑" panose="020B0503020204020204" pitchFamily="34" charset="-122"/>
              </a:rPr>
              <a:t>Power Apps </a:t>
            </a:r>
            <a:r>
              <a:rPr lang="zh-CN" altLang="en-US" b="1" dirty="0">
                <a:latin typeface="Segoe UI Semibold" panose="020B0702040204020203" pitchFamily="34" charset="0"/>
                <a:ea typeface="微软雅黑" panose="020B0503020204020204" pitchFamily="34" charset="-122"/>
              </a:rPr>
              <a:t>与数据连接</a:t>
            </a:r>
          </a:p>
        </p:txBody>
      </p:sp>
      <p:sp>
        <p:nvSpPr>
          <p:cNvPr id="6" name="Text Placeholder 5"/>
          <p:cNvSpPr>
            <a:spLocks noGrp="1"/>
          </p:cNvSpPr>
          <p:nvPr>
            <p:ph type="body" sz="quarter" idx="10"/>
          </p:nvPr>
        </p:nvSpPr>
        <p:spPr>
          <a:xfrm>
            <a:off x="592992" y="1187617"/>
            <a:ext cx="11018520" cy="3250121"/>
          </a:xfrm>
        </p:spPr>
        <p:txBody>
          <a:bodyPr>
            <a:normAutofit/>
          </a:bodyPr>
          <a:lstStyle/>
          <a:p>
            <a:r>
              <a:rPr lang="zh-CN" altLang="en-US" sz="1600" dirty="0">
                <a:latin typeface="Segoe UI" panose="020B0502040204020203" pitchFamily="34" charset="0"/>
                <a:ea typeface="微软雅黑" panose="020B0503020204020204" pitchFamily="34" charset="-122"/>
              </a:rPr>
              <a:t>连接器可充当数据源与 </a:t>
            </a:r>
            <a:r>
              <a:rPr lang="en-US" altLang="zh-CN" sz="1600" dirty="0">
                <a:latin typeface="Segoe UI" panose="020B0502040204020203" pitchFamily="34" charset="0"/>
                <a:ea typeface="微软雅黑" panose="020B0503020204020204" pitchFamily="34" charset="-122"/>
              </a:rPr>
              <a:t>Power App</a:t>
            </a:r>
            <a:r>
              <a:rPr lang="zh-CN" altLang="en-US" sz="1600" dirty="0">
                <a:latin typeface="Segoe UI" panose="020B0502040204020203" pitchFamily="34" charset="0"/>
                <a:ea typeface="微软雅黑" panose="020B0503020204020204" pitchFamily="34" charset="-122"/>
              </a:rPr>
              <a:t>（或 </a:t>
            </a:r>
            <a:r>
              <a:rPr lang="en-US" altLang="zh-CN" sz="1600" dirty="0">
                <a:latin typeface="Segoe UI" panose="020B0502040204020203" pitchFamily="34" charset="0"/>
                <a:ea typeface="微软雅黑" panose="020B0503020204020204" pitchFamily="34" charset="-122"/>
              </a:rPr>
              <a:t>Power Automate </a:t>
            </a:r>
            <a:r>
              <a:rPr lang="zh-CN" altLang="en-US" sz="1600" dirty="0">
                <a:latin typeface="Segoe UI" panose="020B0502040204020203" pitchFamily="34" charset="0"/>
                <a:ea typeface="微软雅黑" panose="020B0503020204020204" pitchFamily="34" charset="-122"/>
              </a:rPr>
              <a:t>中的工作流）之间的桥梁，允许信息来回传输。</a:t>
            </a:r>
          </a:p>
          <a:p>
            <a:endParaRPr lang="zh-CN" altLang="en-US" sz="800" dirty="0">
              <a:latin typeface="Segoe UI" panose="020B0502040204020203" pitchFamily="34" charset="0"/>
              <a:ea typeface="微软雅黑" panose="020B0503020204020204" pitchFamily="34" charset="-122"/>
            </a:endParaRPr>
          </a:p>
          <a:p>
            <a:pPr lvl="1"/>
            <a:r>
              <a:rPr lang="en-US" altLang="zh-CN" sz="1600" dirty="0">
                <a:latin typeface="Segoe UI" panose="020B0502040204020203" pitchFamily="34" charset="0"/>
                <a:ea typeface="微软雅黑" panose="020B0503020204020204" pitchFamily="34" charset="-122"/>
              </a:rPr>
              <a:t>Power Apps </a:t>
            </a:r>
            <a:r>
              <a:rPr lang="zh-CN" altLang="en-US" sz="1600" dirty="0">
                <a:latin typeface="Segoe UI" panose="020B0502040204020203" pitchFamily="34" charset="0"/>
                <a:ea typeface="微软雅黑" panose="020B0503020204020204" pitchFamily="34" charset="-122"/>
              </a:rPr>
              <a:t>支持超过 </a:t>
            </a:r>
            <a:r>
              <a:rPr lang="en-US" altLang="zh-CN" sz="1600" dirty="0">
                <a:latin typeface="Segoe UI" panose="020B0502040204020203" pitchFamily="34" charset="0"/>
                <a:ea typeface="微软雅黑" panose="020B0503020204020204" pitchFamily="34" charset="-122"/>
              </a:rPr>
              <a:t>275 </a:t>
            </a:r>
            <a:r>
              <a:rPr lang="zh-CN" altLang="en-US" sz="1600" dirty="0">
                <a:latin typeface="Segoe UI" panose="020B0502040204020203" pitchFamily="34" charset="0"/>
                <a:ea typeface="微软雅黑" panose="020B0503020204020204" pitchFamily="34" charset="-122"/>
              </a:rPr>
              <a:t>个连接器，适用于热门服务和本地数据源，包括 </a:t>
            </a:r>
            <a:r>
              <a:rPr lang="en-US" altLang="zh-CN" sz="1600" dirty="0">
                <a:latin typeface="Segoe UI" panose="020B0502040204020203" pitchFamily="34" charset="0"/>
                <a:ea typeface="微软雅黑" panose="020B0503020204020204" pitchFamily="34" charset="-122"/>
              </a:rPr>
              <a:t>SharePoint</a:t>
            </a:r>
            <a:r>
              <a:rPr lang="zh-CN" altLang="en-US" sz="1600" dirty="0">
                <a:latin typeface="Segoe UI" panose="020B0502040204020203" pitchFamily="34" charset="0"/>
                <a:ea typeface="微软雅黑" panose="020B0503020204020204" pitchFamily="34" charset="-122"/>
              </a:rPr>
              <a:t>、</a:t>
            </a:r>
            <a:r>
              <a:rPr lang="en-US" altLang="zh-CN" sz="1600" dirty="0">
                <a:latin typeface="Segoe UI" panose="020B0502040204020203" pitchFamily="34" charset="0"/>
                <a:ea typeface="微软雅黑" panose="020B0503020204020204" pitchFamily="34" charset="-122"/>
              </a:rPr>
              <a:t>SQL Server</a:t>
            </a:r>
            <a:r>
              <a:rPr lang="zh-CN" altLang="en-US" sz="1600" dirty="0">
                <a:latin typeface="Segoe UI" panose="020B0502040204020203" pitchFamily="34" charset="0"/>
                <a:ea typeface="微软雅黑" panose="020B0503020204020204" pitchFamily="34" charset="-122"/>
              </a:rPr>
              <a:t>、</a:t>
            </a:r>
            <a:r>
              <a:rPr lang="en-US" altLang="zh-CN" sz="1600" dirty="0">
                <a:latin typeface="Segoe UI" panose="020B0502040204020203" pitchFamily="34" charset="0"/>
                <a:ea typeface="微软雅黑" panose="020B0503020204020204" pitchFamily="34" charset="-122"/>
              </a:rPr>
              <a:t>Office 365</a:t>
            </a:r>
            <a:r>
              <a:rPr lang="zh-CN" altLang="en-US" sz="1600" dirty="0">
                <a:latin typeface="Segoe UI" panose="020B0502040204020203" pitchFamily="34" charset="0"/>
                <a:ea typeface="微软雅黑" panose="020B0503020204020204" pitchFamily="34" charset="-122"/>
              </a:rPr>
              <a:t>、</a:t>
            </a:r>
            <a:r>
              <a:rPr lang="en-US" altLang="zh-CN" sz="1600" dirty="0">
                <a:latin typeface="Segoe UI" panose="020B0502040204020203" pitchFamily="34" charset="0"/>
                <a:ea typeface="微软雅黑" panose="020B0503020204020204" pitchFamily="34" charset="-122"/>
              </a:rPr>
              <a:t>Salesforce </a:t>
            </a:r>
            <a:r>
              <a:rPr lang="zh-CN" altLang="en-US" sz="1600" dirty="0">
                <a:latin typeface="Segoe UI" panose="020B0502040204020203" pitchFamily="34" charset="0"/>
                <a:ea typeface="微软雅黑" panose="020B0503020204020204" pitchFamily="34" charset="-122"/>
              </a:rPr>
              <a:t>和 </a:t>
            </a:r>
            <a:r>
              <a:rPr lang="en-US" altLang="zh-CN" sz="1600" dirty="0">
                <a:latin typeface="Segoe UI" panose="020B0502040204020203" pitchFamily="34" charset="0"/>
                <a:ea typeface="微软雅黑" panose="020B0503020204020204" pitchFamily="34" charset="-122"/>
              </a:rPr>
              <a:t>Twitter</a:t>
            </a:r>
            <a:r>
              <a:rPr lang="zh-CN" altLang="en-US" sz="1600" dirty="0">
                <a:latin typeface="Segoe UI" panose="020B0502040204020203" pitchFamily="34" charset="0"/>
                <a:ea typeface="微软雅黑" panose="020B0503020204020204" pitchFamily="34" charset="-122"/>
              </a:rPr>
              <a:t>。</a:t>
            </a:r>
          </a:p>
          <a:p>
            <a:endParaRPr lang="zh-CN" altLang="en-US" sz="800" dirty="0">
              <a:latin typeface="Segoe UI" panose="020B0502040204020203" pitchFamily="34" charset="0"/>
              <a:ea typeface="微软雅黑" panose="020B0503020204020204" pitchFamily="34" charset="-122"/>
            </a:endParaRPr>
          </a:p>
          <a:p>
            <a:r>
              <a:rPr lang="zh-CN" altLang="en-US" sz="1600" dirty="0">
                <a:latin typeface="Segoe UI" panose="020B0502040204020203" pitchFamily="34" charset="0"/>
                <a:ea typeface="微软雅黑" panose="020B0503020204020204" pitchFamily="34" charset="-122"/>
              </a:rPr>
              <a:t>与本地数据源（如本地 </a:t>
            </a:r>
            <a:r>
              <a:rPr lang="en-US" altLang="zh-CN" sz="1600" dirty="0">
                <a:latin typeface="Segoe UI" panose="020B0502040204020203" pitchFamily="34" charset="0"/>
                <a:ea typeface="微软雅黑" panose="020B0503020204020204" pitchFamily="34" charset="-122"/>
              </a:rPr>
              <a:t>SharePoint </a:t>
            </a:r>
            <a:r>
              <a:rPr lang="zh-CN" altLang="en-US" sz="1600" dirty="0">
                <a:latin typeface="Segoe UI" panose="020B0502040204020203" pitchFamily="34" charset="0"/>
                <a:ea typeface="微软雅黑" panose="020B0503020204020204" pitchFamily="34" charset="-122"/>
              </a:rPr>
              <a:t>服务）的连接需要使用本地数据网关。</a:t>
            </a:r>
          </a:p>
          <a:p>
            <a:endParaRPr lang="zh-CN" altLang="en-US" sz="800" dirty="0">
              <a:latin typeface="Segoe UI" panose="020B0502040204020203" pitchFamily="34" charset="0"/>
              <a:ea typeface="微软雅黑" panose="020B0503020204020204" pitchFamily="34" charset="-122"/>
            </a:endParaRPr>
          </a:p>
          <a:p>
            <a:r>
              <a:rPr lang="zh-CN" altLang="en-US" sz="1600" dirty="0">
                <a:latin typeface="Segoe UI" panose="020B0502040204020203" pitchFamily="34" charset="0"/>
                <a:ea typeface="微软雅黑" panose="020B0503020204020204" pitchFamily="34" charset="-122"/>
              </a:rPr>
              <a:t>当应用或工作流创建了与数据源的连接时，连接器通常需要某种形式的身份验证。</a:t>
            </a:r>
          </a:p>
          <a:p>
            <a:endParaRPr lang="zh-CN" altLang="en-US" sz="800" dirty="0">
              <a:latin typeface="Segoe UI" panose="020B0502040204020203" pitchFamily="34" charset="0"/>
              <a:ea typeface="微软雅黑" panose="020B0503020204020204" pitchFamily="34" charset="-122"/>
            </a:endParaRPr>
          </a:p>
          <a:p>
            <a:r>
              <a:rPr lang="en-US" altLang="zh-CN" sz="1600" dirty="0">
                <a:latin typeface="Segoe UI" panose="020B0502040204020203" pitchFamily="34" charset="0"/>
                <a:ea typeface="微软雅黑" panose="020B0503020204020204" pitchFamily="34" charset="-122"/>
              </a:rPr>
              <a:t>Common Data Service </a:t>
            </a:r>
            <a:r>
              <a:rPr lang="zh-CN" altLang="en-US" sz="1600" dirty="0">
                <a:latin typeface="Segoe UI" panose="020B0502040204020203" pitchFamily="34" charset="0"/>
                <a:ea typeface="微软雅黑" panose="020B0503020204020204" pitchFamily="34" charset="-122"/>
              </a:rPr>
              <a:t>是一种数据源，支持你安全地存储和管理业务应用程序所用的数据。</a:t>
            </a:r>
          </a:p>
        </p:txBody>
      </p:sp>
      <p:pic>
        <p:nvPicPr>
          <p:cNvPr id="4" name="Picture 3" descr="手机屏幕截图&#10;&#10;自动生成的描述&#10;">
            <a:extLst>
              <a:ext uri="{FF2B5EF4-FFF2-40B4-BE49-F238E27FC236}">
                <a16:creationId xmlns:a16="http://schemas.microsoft.com/office/drawing/2014/main" id="{32B0BC95-25BD-4AC0-9942-AA460C36CFD4}"/>
              </a:ext>
            </a:extLst>
          </p:cNvPr>
          <p:cNvPicPr/>
          <p:nvPr/>
        </p:nvPicPr>
        <p:blipFill>
          <a:blip r:embed="rId4">
            <a:extLst>
              <a:ext uri="{28A0092B-C50C-407E-A947-70E740481C1C}">
                <a14:useLocalDpi xmlns:a14="http://schemas.microsoft.com/office/drawing/2010/main" val="0"/>
              </a:ext>
            </a:extLst>
          </a:blip>
          <a:srcRect/>
          <a:stretch/>
        </p:blipFill>
        <p:spPr>
          <a:xfrm>
            <a:off x="2996844" y="3610902"/>
            <a:ext cx="4796656" cy="2134512"/>
          </a:xfrm>
          <a:prstGeom prst="rect">
            <a:avLst/>
          </a:prstGeom>
        </p:spPr>
      </p:pic>
    </p:spTree>
    <p:custDataLst>
      <p:tags r:id="rId1"/>
    </p:custDataLst>
    <p:extLst>
      <p:ext uri="{BB962C8B-B14F-4D97-AF65-F5344CB8AC3E}">
        <p14:creationId xmlns:p14="http://schemas.microsoft.com/office/powerpoint/2010/main" val="299584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5217" y="264431"/>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创建画布 </a:t>
            </a:r>
            <a:r>
              <a:rPr lang="en-US" altLang="zh-CN" dirty="0">
                <a:latin typeface="Segoe UI Semibold" panose="020B0702040204020203" pitchFamily="34" charset="0"/>
                <a:ea typeface="微软雅黑" panose="020B0503020204020204" pitchFamily="34" charset="-122"/>
              </a:rPr>
              <a:t>Power App</a:t>
            </a:r>
          </a:p>
        </p:txBody>
      </p:sp>
      <p:sp>
        <p:nvSpPr>
          <p:cNvPr id="6" name="Text Placeholder 5"/>
          <p:cNvSpPr>
            <a:spLocks noGrp="1"/>
          </p:cNvSpPr>
          <p:nvPr>
            <p:ph type="body" sz="quarter" idx="10"/>
          </p:nvPr>
        </p:nvSpPr>
        <p:spPr>
          <a:xfrm>
            <a:off x="585217" y="955822"/>
            <a:ext cx="11018520" cy="4674957"/>
          </a:xfrm>
        </p:spPr>
        <p:txBody>
          <a:bodyPr/>
          <a:lstStyle/>
          <a:p>
            <a:r>
              <a:rPr lang="zh-CN" altLang="en-US" sz="1800" dirty="0">
                <a:latin typeface="Segoe UI" panose="020B0502040204020203" pitchFamily="34" charset="0"/>
                <a:ea typeface="微软雅黑" panose="020B0503020204020204" pitchFamily="34" charset="-122"/>
              </a:rPr>
              <a:t>可通过三种方法开始创建画布 </a:t>
            </a:r>
            <a:r>
              <a:rPr lang="en-US" altLang="zh-CN" sz="1800" dirty="0">
                <a:latin typeface="Segoe UI" panose="020B0502040204020203" pitchFamily="34" charset="0"/>
                <a:ea typeface="微软雅黑" panose="020B0503020204020204" pitchFamily="34" charset="-122"/>
              </a:rPr>
              <a:t>Power App</a:t>
            </a:r>
            <a:r>
              <a:rPr lang="zh-CN" altLang="en-US" sz="1800" dirty="0">
                <a:latin typeface="Segoe UI" panose="020B0502040204020203" pitchFamily="34" charset="0"/>
                <a:ea typeface="微软雅黑" panose="020B0503020204020204" pitchFamily="34" charset="-122"/>
              </a:rPr>
              <a:t>：</a:t>
            </a:r>
          </a:p>
          <a:p>
            <a:pPr marL="432000"/>
            <a:r>
              <a:rPr lang="zh-CN" altLang="en-US" sz="1800" dirty="0">
                <a:latin typeface="Segoe UI" panose="020B0502040204020203" pitchFamily="34" charset="0"/>
                <a:ea typeface="微软雅黑" panose="020B0503020204020204" pitchFamily="34" charset="-122"/>
              </a:rPr>
              <a:t>从头开始</a:t>
            </a:r>
          </a:p>
          <a:p>
            <a:pPr marL="432000"/>
            <a:r>
              <a:rPr lang="zh-CN" altLang="en-US" sz="1800" dirty="0">
                <a:latin typeface="Segoe UI" panose="020B0502040204020203" pitchFamily="34" charset="0"/>
                <a:ea typeface="微软雅黑" panose="020B0503020204020204" pitchFamily="34" charset="-122"/>
              </a:rPr>
              <a:t>从模板开始</a:t>
            </a:r>
          </a:p>
          <a:p>
            <a:pPr marL="432000"/>
            <a:r>
              <a:rPr lang="zh-CN" altLang="en-US" sz="1800" dirty="0">
                <a:latin typeface="Segoe UI" panose="020B0502040204020203" pitchFamily="34" charset="0"/>
                <a:ea typeface="微软雅黑" panose="020B0503020204020204" pitchFamily="34" charset="-122"/>
              </a:rPr>
              <a:t>从数据开始</a:t>
            </a:r>
          </a:p>
          <a:p>
            <a:endParaRPr lang="zh-CN" altLang="en-US" sz="1400" dirty="0">
              <a:latin typeface="Segoe UI" panose="020B0502040204020203" pitchFamily="34" charset="0"/>
              <a:ea typeface="微软雅黑" panose="020B0503020204020204" pitchFamily="34" charset="-122"/>
            </a:endParaRPr>
          </a:p>
          <a:p>
            <a:r>
              <a:rPr lang="zh-CN" altLang="en-US" sz="1800" dirty="0">
                <a:latin typeface="Segoe UI" panose="020B0502040204020203" pitchFamily="34" charset="0"/>
                <a:ea typeface="微软雅黑" panose="020B0503020204020204" pitchFamily="34" charset="-122"/>
              </a:rPr>
              <a:t>使用空白画布开始创建时，应用创建者向应用添加数据源的方式可以是：使用连接器（例如使用 </a:t>
            </a:r>
            <a:r>
              <a:rPr lang="en-US" altLang="zh-CN" sz="1800" dirty="0">
                <a:latin typeface="Segoe UI" panose="020B0502040204020203" pitchFamily="34" charset="0"/>
                <a:ea typeface="微软雅黑" panose="020B0503020204020204" pitchFamily="34" charset="-122"/>
              </a:rPr>
              <a:t>SharePoint </a:t>
            </a:r>
            <a:r>
              <a:rPr lang="zh-CN" altLang="en-US" sz="1800" dirty="0">
                <a:latin typeface="Segoe UI" panose="020B0502040204020203" pitchFamily="34" charset="0"/>
                <a:ea typeface="微软雅黑" panose="020B0503020204020204" pitchFamily="34" charset="-122"/>
              </a:rPr>
              <a:t>连接器）连接到数据源，或选择所需的 </a:t>
            </a:r>
            <a:r>
              <a:rPr lang="en-US" altLang="zh-CN" sz="1800" dirty="0">
                <a:latin typeface="Segoe UI" panose="020B0502040204020203" pitchFamily="34" charset="0"/>
                <a:ea typeface="微软雅黑" panose="020B0503020204020204" pitchFamily="34" charset="-122"/>
              </a:rPr>
              <a:t>CDS </a:t>
            </a:r>
            <a:r>
              <a:rPr lang="zh-CN" altLang="en-US" sz="1800" dirty="0">
                <a:latin typeface="Segoe UI" panose="020B0502040204020203" pitchFamily="34" charset="0"/>
                <a:ea typeface="微软雅黑" panose="020B0503020204020204" pitchFamily="34" charset="-122"/>
              </a:rPr>
              <a:t>实体。</a:t>
            </a:r>
          </a:p>
          <a:p>
            <a:r>
              <a:rPr lang="zh-CN" altLang="en-US" sz="1800" dirty="0">
                <a:latin typeface="Segoe UI" panose="020B0502040204020203" pitchFamily="34" charset="0"/>
                <a:ea typeface="微软雅黑" panose="020B0503020204020204" pitchFamily="34" charset="-122"/>
              </a:rPr>
              <a:t>控件是应用程序的用户界面元素，可以配置外观和行为属性。应用创建者通过添加控件来构建画布应用。</a:t>
            </a:r>
            <a:br>
              <a:rPr lang="en-US" altLang="zh-CN" sz="1800" dirty="0">
                <a:latin typeface="Segoe UI" panose="020B0502040204020203" pitchFamily="34" charset="0"/>
                <a:ea typeface="微软雅黑" panose="020B0503020204020204" pitchFamily="34" charset="-122"/>
              </a:rPr>
            </a:br>
            <a:r>
              <a:rPr lang="zh-CN" altLang="en-US" sz="1800" dirty="0">
                <a:latin typeface="Segoe UI" panose="020B0502040204020203" pitchFamily="34" charset="0"/>
                <a:ea typeface="微软雅黑" panose="020B0503020204020204" pitchFamily="34" charset="-122"/>
              </a:rPr>
              <a:t>控件可能与数据源关联。</a:t>
            </a:r>
          </a:p>
          <a:p>
            <a:endParaRPr lang="zh-CN" altLang="en-US" sz="1400" dirty="0">
              <a:latin typeface="Segoe UI" panose="020B0502040204020203" pitchFamily="34" charset="0"/>
              <a:ea typeface="微软雅黑" panose="020B0503020204020204" pitchFamily="34" charset="-122"/>
            </a:endParaRPr>
          </a:p>
          <a:p>
            <a:r>
              <a:rPr lang="zh-CN" altLang="en-US" sz="1800" dirty="0">
                <a:latin typeface="Segoe UI" panose="020B0502040204020203" pitchFamily="34" charset="0"/>
                <a:ea typeface="微软雅黑" panose="020B0503020204020204" pitchFamily="34" charset="-122"/>
              </a:rPr>
              <a:t>保存画布应用的更改时，将自动向应用创建者和有权编辑该应用的任何其他人发布更改。</a:t>
            </a:r>
          </a:p>
          <a:p>
            <a:endParaRPr lang="zh-CN" altLang="en-US" sz="1400" dirty="0">
              <a:latin typeface="Segoe UI" panose="020B0502040204020203" pitchFamily="34" charset="0"/>
              <a:ea typeface="微软雅黑" panose="020B0503020204020204" pitchFamily="34" charset="-122"/>
            </a:endParaRPr>
          </a:p>
          <a:p>
            <a:r>
              <a:rPr lang="zh-CN" altLang="en-US" sz="1800" dirty="0">
                <a:latin typeface="Segoe UI" panose="020B0502040204020203" pitchFamily="34" charset="0"/>
                <a:ea typeface="微软雅黑" panose="020B0503020204020204" pitchFamily="34" charset="-122"/>
              </a:rPr>
              <a:t>当应用创建者完成更改时，必须明确发布更改，向共享该应用的每个人提供这些更改。</a:t>
            </a:r>
          </a:p>
          <a:p>
            <a:endParaRPr lang="zh-CN" altLang="en-US" sz="1400" dirty="0">
              <a:latin typeface="Segoe UI" panose="020B0502040204020203" pitchFamily="34" charset="0"/>
              <a:ea typeface="微软雅黑" panose="020B0503020204020204" pitchFamily="34" charset="-122"/>
            </a:endParaRPr>
          </a:p>
          <a:p>
            <a:r>
              <a:rPr lang="zh-CN" altLang="en-US" sz="1800" dirty="0">
                <a:latin typeface="Segoe UI" panose="020B0502040204020203" pitchFamily="34" charset="0"/>
                <a:ea typeface="微软雅黑" panose="020B0503020204020204" pitchFamily="34" charset="-122"/>
              </a:rPr>
              <a:t>应用发布后，应用创建者可以指定组织中的哪些用户可以运行该应用，哪些用户可以修改甚至重新共享该</a:t>
            </a:r>
            <a:br>
              <a:rPr lang="en-US" altLang="zh-CN" sz="1800" dirty="0">
                <a:latin typeface="Segoe UI" panose="020B0502040204020203" pitchFamily="34" charset="0"/>
                <a:ea typeface="微软雅黑" panose="020B0503020204020204" pitchFamily="34" charset="-122"/>
              </a:rPr>
            </a:br>
            <a:r>
              <a:rPr lang="zh-CN" altLang="en-US" sz="1800" dirty="0">
                <a:latin typeface="Segoe UI" panose="020B0502040204020203" pitchFamily="34" charset="0"/>
                <a:ea typeface="微软雅黑" panose="020B0503020204020204" pitchFamily="34" charset="-122"/>
              </a:rPr>
              <a:t>应用。</a:t>
            </a:r>
          </a:p>
          <a:p>
            <a:endParaRPr lang="zh-CN" altLang="en-US" sz="1800" dirty="0">
              <a:latin typeface="Segoe UI" panose="020B0502040204020203" pitchFamily="34" charset="0"/>
              <a:ea typeface="微软雅黑" panose="020B0503020204020204" pitchFamily="34" charset="-122"/>
            </a:endParaRPr>
          </a:p>
        </p:txBody>
      </p:sp>
    </p:spTree>
    <p:custDataLst>
      <p:tags r:id="rId1"/>
    </p:custDataLst>
    <p:extLst>
      <p:ext uri="{BB962C8B-B14F-4D97-AF65-F5344CB8AC3E}">
        <p14:creationId xmlns:p14="http://schemas.microsoft.com/office/powerpoint/2010/main" val="420668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运行 </a:t>
            </a:r>
            <a:r>
              <a:rPr lang="en-US" altLang="zh-CN" dirty="0">
                <a:latin typeface="Segoe UI Semibold" panose="020B0702040204020203" pitchFamily="34" charset="0"/>
                <a:ea typeface="微软雅黑" panose="020B0503020204020204" pitchFamily="34" charset="-122"/>
              </a:rPr>
              <a:t>Power App</a:t>
            </a:r>
          </a:p>
        </p:txBody>
      </p:sp>
      <p:sp>
        <p:nvSpPr>
          <p:cNvPr id="6" name="Text Placeholder 5"/>
          <p:cNvSpPr>
            <a:spLocks noGrp="1"/>
          </p:cNvSpPr>
          <p:nvPr>
            <p:ph type="body" sz="quarter" idx="10"/>
          </p:nvPr>
        </p:nvSpPr>
        <p:spPr>
          <a:xfrm>
            <a:off x="592992" y="1444289"/>
            <a:ext cx="11018520" cy="3853363"/>
          </a:xfrm>
        </p:spPr>
        <p:txBody>
          <a:bodyPr/>
          <a:lstStyle/>
          <a:p>
            <a:r>
              <a:rPr lang="zh-CN" altLang="en-US" sz="2400" dirty="0">
                <a:latin typeface="Segoe UI" panose="020B0502040204020203" pitchFamily="34" charset="0"/>
                <a:ea typeface="微软雅黑" panose="020B0503020204020204" pitchFamily="34" charset="-122"/>
              </a:rPr>
              <a:t>运行 </a:t>
            </a:r>
            <a:r>
              <a:rPr lang="en-US" altLang="zh-CN" sz="2400" dirty="0">
                <a:latin typeface="Segoe UI" panose="020B0502040204020203" pitchFamily="34" charset="0"/>
                <a:ea typeface="微软雅黑" panose="020B0503020204020204" pitchFamily="34" charset="-122"/>
              </a:rPr>
              <a:t>Power App </a:t>
            </a:r>
            <a:r>
              <a:rPr lang="zh-CN" altLang="en-US" sz="2400" dirty="0">
                <a:latin typeface="Segoe UI" panose="020B0502040204020203" pitchFamily="34" charset="0"/>
                <a:ea typeface="微软雅黑" panose="020B0503020204020204" pitchFamily="34" charset="-122"/>
              </a:rPr>
              <a:t>的过程因应用类型而异。</a:t>
            </a:r>
          </a:p>
          <a:p>
            <a:endParaRPr lang="zh-CN" altLang="en-US" sz="1000" dirty="0">
              <a:latin typeface="Segoe UI" panose="020B0502040204020203" pitchFamily="34" charset="0"/>
              <a:ea typeface="微软雅黑" panose="020B0503020204020204" pitchFamily="34" charset="-122"/>
            </a:endParaRPr>
          </a:p>
          <a:p>
            <a:r>
              <a:rPr lang="zh-CN" altLang="en-US" sz="2400" dirty="0">
                <a:latin typeface="Segoe UI" panose="020B0502040204020203" pitchFamily="34" charset="0"/>
                <a:ea typeface="微软雅黑" panose="020B0503020204020204" pitchFamily="34" charset="-122"/>
              </a:rPr>
              <a:t>画布应用可以在移动设备、</a:t>
            </a:r>
            <a:r>
              <a:rPr lang="en-US" altLang="zh-CN" sz="2400" dirty="0">
                <a:latin typeface="Segoe UI" panose="020B0502040204020203" pitchFamily="34" charset="0"/>
                <a:ea typeface="微软雅黑" panose="020B0503020204020204" pitchFamily="34" charset="-122"/>
              </a:rPr>
              <a:t>SharePoint Online </a:t>
            </a:r>
            <a:r>
              <a:rPr lang="zh-CN" altLang="en-US" sz="2400" dirty="0">
                <a:latin typeface="Segoe UI" panose="020B0502040204020203" pitchFamily="34" charset="0"/>
                <a:ea typeface="微软雅黑" panose="020B0503020204020204" pitchFamily="34" charset="-122"/>
              </a:rPr>
              <a:t>和 </a:t>
            </a:r>
            <a:r>
              <a:rPr lang="en-US" altLang="zh-CN" sz="2400" dirty="0">
                <a:latin typeface="Segoe UI" panose="020B0502040204020203" pitchFamily="34" charset="0"/>
                <a:ea typeface="微软雅黑" panose="020B0503020204020204" pitchFamily="34" charset="-122"/>
              </a:rPr>
              <a:t>Microsoft Teams </a:t>
            </a:r>
            <a:r>
              <a:rPr lang="zh-CN" altLang="en-US" sz="2400" dirty="0">
                <a:latin typeface="Segoe UI" panose="020B0502040204020203" pitchFamily="34" charset="0"/>
                <a:ea typeface="微软雅黑" panose="020B0503020204020204" pitchFamily="34" charset="-122"/>
              </a:rPr>
              <a:t>上运行。</a:t>
            </a:r>
          </a:p>
          <a:p>
            <a:endParaRPr lang="zh-CN" altLang="en-US" sz="1000" dirty="0">
              <a:latin typeface="Segoe UI" panose="020B0502040204020203" pitchFamily="34" charset="0"/>
              <a:ea typeface="微软雅黑" panose="020B0503020204020204" pitchFamily="34" charset="-122"/>
            </a:endParaRPr>
          </a:p>
          <a:p>
            <a:r>
              <a:rPr lang="zh-CN" altLang="en-US" sz="2400" dirty="0">
                <a:latin typeface="Segoe UI" panose="020B0502040204020203" pitchFamily="34" charset="0"/>
                <a:ea typeface="微软雅黑" panose="020B0503020204020204" pitchFamily="34" charset="-122"/>
              </a:rPr>
              <a:t>应用创建者如果属于 </a:t>
            </a:r>
            <a:r>
              <a:rPr lang="en-US" altLang="zh-CN" sz="2400" dirty="0">
                <a:latin typeface="Segoe UI" panose="020B0502040204020203" pitchFamily="34" charset="0"/>
                <a:ea typeface="微软雅黑" panose="020B0503020204020204" pitchFamily="34" charset="-122"/>
              </a:rPr>
              <a:t>Microsoft </a:t>
            </a:r>
            <a:r>
              <a:rPr lang="zh-CN" altLang="en-US" sz="2400" dirty="0">
                <a:latin typeface="Segoe UI" panose="020B0502040204020203" pitchFamily="34" charset="0"/>
                <a:ea typeface="微软雅黑" panose="020B0503020204020204" pitchFamily="34" charset="-122"/>
              </a:rPr>
              <a:t>合作伙伴网络，可使用</a:t>
            </a:r>
            <a:r>
              <a:rPr lang="zh-CN" altLang="en-US" sz="2400" u="sng" dirty="0">
                <a:latin typeface="Segoe UI" panose="020B0502040204020203" pitchFamily="34" charset="0"/>
                <a:ea typeface="微软雅黑" panose="020B0503020204020204" pitchFamily="34" charset="-122"/>
                <a:hlinkClick r:id="rId4"/>
              </a:rPr>
              <a:t> </a:t>
            </a:r>
            <a:r>
              <a:rPr lang="en-US" altLang="zh-CN" sz="2400" u="sng" dirty="0">
                <a:latin typeface="Segoe UI" panose="020B0502040204020203" pitchFamily="34" charset="0"/>
                <a:ea typeface="微软雅黑" panose="020B0503020204020204" pitchFamily="34" charset="-122"/>
                <a:hlinkClick r:id="rId4"/>
              </a:rPr>
              <a:t>AppSource.com </a:t>
            </a:r>
            <a:r>
              <a:rPr lang="zh-CN" altLang="en-US" sz="2400" dirty="0">
                <a:latin typeface="Segoe UI" panose="020B0502040204020203" pitchFamily="34" charset="0"/>
                <a:ea typeface="微软雅黑" panose="020B0503020204020204" pitchFamily="34" charset="-122"/>
              </a:rPr>
              <a:t>和 </a:t>
            </a:r>
            <a:br>
              <a:rPr lang="en-US" altLang="zh-CN" sz="2400" dirty="0">
                <a:latin typeface="Segoe UI" panose="020B0502040204020203" pitchFamily="34" charset="0"/>
                <a:ea typeface="微软雅黑" panose="020B0503020204020204" pitchFamily="34" charset="-122"/>
              </a:rPr>
            </a:br>
            <a:r>
              <a:rPr lang="en-US" altLang="zh-CN" sz="2400" dirty="0">
                <a:latin typeface="Segoe UI" panose="020B0502040204020203" pitchFamily="34" charset="0"/>
                <a:ea typeface="微软雅黑" panose="020B0503020204020204" pitchFamily="34" charset="-122"/>
              </a:rPr>
              <a:t>Power Apps </a:t>
            </a:r>
            <a:r>
              <a:rPr lang="zh-CN" altLang="en-US" sz="2400" dirty="0">
                <a:latin typeface="Segoe UI" panose="020B0502040204020203" pitchFamily="34" charset="0"/>
                <a:ea typeface="微软雅黑" panose="020B0503020204020204" pitchFamily="34" charset="-122"/>
              </a:rPr>
              <a:t>体验版解决方案与客户共享画布应用，生成业务的销售线索。</a:t>
            </a:r>
          </a:p>
          <a:p>
            <a:endParaRPr lang="zh-CN" altLang="en-US" sz="1000" dirty="0">
              <a:latin typeface="Segoe UI" panose="020B0502040204020203" pitchFamily="34" charset="0"/>
              <a:ea typeface="微软雅黑" panose="020B0503020204020204" pitchFamily="34" charset="-122"/>
            </a:endParaRPr>
          </a:p>
          <a:p>
            <a:r>
              <a:rPr lang="zh-CN" altLang="en-US" sz="2400" dirty="0">
                <a:latin typeface="Segoe UI" panose="020B0502040204020203" pitchFamily="34" charset="0"/>
                <a:ea typeface="微软雅黑" panose="020B0503020204020204" pitchFamily="34" charset="-122"/>
              </a:rPr>
              <a:t>模型驱动的应用在使用 </a:t>
            </a:r>
            <a:r>
              <a:rPr lang="en-US" altLang="zh-CN" sz="2400" dirty="0">
                <a:latin typeface="Segoe UI" panose="020B0502040204020203" pitchFamily="34" charset="0"/>
                <a:ea typeface="微软雅黑" panose="020B0503020204020204" pitchFamily="34" charset="-122"/>
              </a:rPr>
              <a:t>Dynamics 365 </a:t>
            </a:r>
            <a:r>
              <a:rPr lang="zh-CN" altLang="en-US" sz="2400" dirty="0">
                <a:latin typeface="Segoe UI" panose="020B0502040204020203" pitchFamily="34" charset="0"/>
                <a:ea typeface="微软雅黑" panose="020B0503020204020204" pitchFamily="34" charset="-122"/>
              </a:rPr>
              <a:t>移动应用的移动设备上运行（</a:t>
            </a:r>
            <a:r>
              <a:rPr lang="en-US" altLang="zh-CN" sz="2400" dirty="0">
                <a:latin typeface="Segoe UI" panose="020B0502040204020203" pitchFamily="34" charset="0"/>
                <a:ea typeface="微软雅黑" panose="020B0503020204020204" pitchFamily="34" charset="-122"/>
              </a:rPr>
              <a:t>Power Apps </a:t>
            </a:r>
            <a:r>
              <a:rPr lang="zh-CN" altLang="en-US" sz="2400" dirty="0">
                <a:latin typeface="Segoe UI" panose="020B0502040204020203" pitchFamily="34" charset="0"/>
                <a:ea typeface="微软雅黑" panose="020B0503020204020204" pitchFamily="34" charset="-122"/>
              </a:rPr>
              <a:t>移动应用不能用于运行模型驱动的应用）。</a:t>
            </a:r>
          </a:p>
          <a:p>
            <a:endParaRPr lang="zh-CN" altLang="en-US" sz="1000" dirty="0">
              <a:latin typeface="Segoe UI" panose="020B0502040204020203" pitchFamily="34" charset="0"/>
              <a:ea typeface="微软雅黑" panose="020B0503020204020204" pitchFamily="34" charset="-122"/>
            </a:endParaRPr>
          </a:p>
          <a:p>
            <a:pPr lvl="1"/>
            <a:r>
              <a:rPr lang="zh-CN" altLang="en-US" dirty="0">
                <a:latin typeface="Segoe UI" panose="020B0502040204020203" pitchFamily="34" charset="0"/>
                <a:ea typeface="微软雅黑" panose="020B0503020204020204" pitchFamily="34" charset="-122"/>
              </a:rPr>
              <a:t>如果用户未安装适用于手机和平板电脑的 </a:t>
            </a:r>
            <a:r>
              <a:rPr lang="en-US" altLang="zh-CN" dirty="0">
                <a:latin typeface="Segoe UI" panose="020B0502040204020203" pitchFamily="34" charset="0"/>
                <a:ea typeface="微软雅黑" panose="020B0503020204020204" pitchFamily="34" charset="-122"/>
              </a:rPr>
              <a:t>Dynamics 365 </a:t>
            </a:r>
            <a:r>
              <a:rPr lang="zh-CN" altLang="en-US" dirty="0">
                <a:latin typeface="Segoe UI" panose="020B0502040204020203" pitchFamily="34" charset="0"/>
                <a:ea typeface="微软雅黑" panose="020B0503020204020204" pitchFamily="34" charset="-122"/>
              </a:rPr>
              <a:t>应用，也可以在平板电脑上的 </a:t>
            </a:r>
            <a:r>
              <a:rPr lang="en-US" altLang="zh-CN" dirty="0">
                <a:latin typeface="Segoe UI" panose="020B0502040204020203" pitchFamily="34" charset="0"/>
                <a:ea typeface="微软雅黑" panose="020B0503020204020204" pitchFamily="34" charset="-122"/>
              </a:rPr>
              <a:t>Web </a:t>
            </a:r>
            <a:br>
              <a:rPr lang="en-US" altLang="zh-CN" dirty="0">
                <a:latin typeface="Segoe UI" panose="020B0502040204020203" pitchFamily="34" charset="0"/>
                <a:ea typeface="微软雅黑" panose="020B0503020204020204" pitchFamily="34" charset="-122"/>
              </a:rPr>
            </a:br>
            <a:r>
              <a:rPr lang="zh-CN" altLang="en-US" dirty="0">
                <a:latin typeface="Segoe UI" panose="020B0502040204020203" pitchFamily="34" charset="0"/>
                <a:ea typeface="微软雅黑" panose="020B0503020204020204" pitchFamily="34" charset="-122"/>
              </a:rPr>
              <a:t>浏览器中运行该应用，只要设备具有足够高的屏幕分辨率即可</a:t>
            </a:r>
            <a:r>
              <a:rPr lang="zh-CN" altLang="en-US" sz="1800" dirty="0">
                <a:latin typeface="Segoe UI" panose="020B0502040204020203" pitchFamily="34" charset="0"/>
                <a:ea typeface="微软雅黑" panose="020B0503020204020204" pitchFamily="34" charset="-122"/>
              </a:rPr>
              <a:t>。</a:t>
            </a:r>
          </a:p>
        </p:txBody>
      </p:sp>
    </p:spTree>
    <p:custDataLst>
      <p:tags r:id="rId1"/>
    </p:custDataLst>
    <p:extLst>
      <p:ext uri="{BB962C8B-B14F-4D97-AF65-F5344CB8AC3E}">
        <p14:creationId xmlns:p14="http://schemas.microsoft.com/office/powerpoint/2010/main" val="149172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027" y="3019398"/>
            <a:ext cx="3183637" cy="554061"/>
          </a:xfrm>
        </p:spPr>
        <p:txBody>
          <a:bodyPr>
            <a:normAutofit/>
          </a:bodyPr>
          <a:lstStyle/>
          <a:p>
            <a:r>
              <a:rPr lang="zh-CN" altLang="en-US" b="1" dirty="0">
                <a:latin typeface="Segoe UI Semibold" panose="020B0702040204020203" pitchFamily="34" charset="0"/>
                <a:ea typeface="微软雅黑" panose="020B0503020204020204" pitchFamily="34" charset="-122"/>
              </a:rPr>
              <a:t>演示</a:t>
            </a:r>
          </a:p>
        </p:txBody>
      </p:sp>
      <p:sp>
        <p:nvSpPr>
          <p:cNvPr id="6" name="Text Placeholder 5"/>
          <p:cNvSpPr>
            <a:spLocks noGrp="1"/>
          </p:cNvSpPr>
          <p:nvPr>
            <p:ph type="body" sz="quarter" idx="10"/>
          </p:nvPr>
        </p:nvSpPr>
        <p:spPr>
          <a:xfrm>
            <a:off x="4938315" y="3080985"/>
            <a:ext cx="6669658" cy="430887"/>
          </a:xfrm>
        </p:spPr>
        <p:txBody>
          <a:bodyPr/>
          <a:lstStyle/>
          <a:p>
            <a:pPr marL="0" lvl="0" indent="0" fontAlgn="base">
              <a:buNone/>
            </a:pPr>
            <a:r>
              <a:rPr lang="zh-CN" altLang="en-US">
                <a:latin typeface="Segoe UI" panose="020B0502040204020203" pitchFamily="34" charset="0"/>
                <a:ea typeface="微软雅黑" panose="020B0503020204020204" pitchFamily="34" charset="-122"/>
                <a:cs typeface="Segoe UI Semilight"/>
              </a:rPr>
              <a:t>从 </a:t>
            </a:r>
            <a:r>
              <a:rPr lang="en-US" altLang="zh-CN">
                <a:latin typeface="Segoe UI" panose="020B0502040204020203" pitchFamily="34" charset="0"/>
                <a:ea typeface="微软雅黑" panose="020B0503020204020204" pitchFamily="34" charset="-122"/>
                <a:cs typeface="Segoe UI Semilight"/>
              </a:rPr>
              <a:t>SharePoint </a:t>
            </a:r>
            <a:r>
              <a:rPr lang="zh-CN" altLang="en-US">
                <a:latin typeface="Segoe UI" panose="020B0502040204020203" pitchFamily="34" charset="0"/>
                <a:ea typeface="微软雅黑" panose="020B0503020204020204" pitchFamily="34" charset="-122"/>
                <a:cs typeface="Segoe UI Semilight"/>
              </a:rPr>
              <a:t>数据源创建 </a:t>
            </a:r>
            <a:r>
              <a:rPr lang="en-US" altLang="zh-CN">
                <a:latin typeface="Segoe UI" panose="020B0502040204020203" pitchFamily="34" charset="0"/>
                <a:ea typeface="微软雅黑" panose="020B0503020204020204" pitchFamily="34" charset="-122"/>
                <a:cs typeface="Segoe UI Semilight"/>
              </a:rPr>
              <a:t>Power App</a:t>
            </a:r>
            <a:endParaRPr lang="en-US" altLang="zh-CN" dirty="0">
              <a:latin typeface="Segoe UI" panose="020B0502040204020203" pitchFamily="34" charset="0"/>
              <a:ea typeface="微软雅黑" panose="020B0503020204020204" pitchFamily="34" charset="-122"/>
              <a:cs typeface="Segoe UI Semilight"/>
            </a:endParaRPr>
          </a:p>
        </p:txBody>
      </p:sp>
    </p:spTree>
    <p:custDataLst>
      <p:tags r:id="rId1"/>
    </p:custDataLst>
    <p:extLst>
      <p:ext uri="{BB962C8B-B14F-4D97-AF65-F5344CB8AC3E}">
        <p14:creationId xmlns:p14="http://schemas.microsoft.com/office/powerpoint/2010/main" val="2053915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3100" y="3843378"/>
            <a:ext cx="9144000" cy="553998"/>
          </a:xfrm>
        </p:spPr>
        <p:txBody>
          <a:bodyPr/>
          <a:lstStyle/>
          <a:p>
            <a:r>
              <a:rPr lang="en-US" altLang="zh-CN" dirty="0">
                <a:latin typeface="Segoe UI Semibold" panose="020B0702040204020203" pitchFamily="34" charset="0"/>
                <a:ea typeface="微软雅黑" panose="020B0503020204020204" pitchFamily="34" charset="-122"/>
              </a:rPr>
              <a:t>Power Automate </a:t>
            </a:r>
            <a:r>
              <a:rPr lang="zh-CN" altLang="en-US" b="1" dirty="0">
                <a:latin typeface="Segoe UI Semibold" panose="020B0702040204020203" pitchFamily="34" charset="0"/>
                <a:ea typeface="微软雅黑" panose="020B0503020204020204" pitchFamily="34" charset="-122"/>
              </a:rPr>
              <a:t>概述</a:t>
            </a:r>
          </a:p>
        </p:txBody>
      </p:sp>
    </p:spTree>
    <p:custDataLst>
      <p:tags r:id="rId1"/>
    </p:custDataLst>
    <p:extLst>
      <p:ext uri="{BB962C8B-B14F-4D97-AF65-F5344CB8AC3E}">
        <p14:creationId xmlns:p14="http://schemas.microsoft.com/office/powerpoint/2010/main" val="321776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en-US" altLang="zh-CN" dirty="0">
                <a:latin typeface="Segoe UI Semibold" panose="020B0702040204020203" pitchFamily="34" charset="0"/>
                <a:ea typeface="微软雅黑" panose="020B0503020204020204" pitchFamily="34" charset="-122"/>
              </a:rPr>
              <a:t>Microsoft Teams </a:t>
            </a:r>
            <a:r>
              <a:rPr lang="zh-CN" altLang="en-US" b="1" dirty="0">
                <a:latin typeface="Segoe UI Semibold" panose="020B0702040204020203" pitchFamily="34" charset="0"/>
                <a:ea typeface="微软雅黑" panose="020B0503020204020204" pitchFamily="34" charset="-122"/>
              </a:rPr>
              <a:t>平台用户体验元素</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2794611"/>
          </a:xfrm>
        </p:spPr>
        <p:txBody>
          <a:bodyPr/>
          <a:lstStyle/>
          <a:p>
            <a:pPr marL="0" indent="0">
              <a:buNone/>
            </a:pPr>
            <a:r>
              <a:rPr lang="en-US" altLang="zh-CN">
                <a:latin typeface="Segoe UI" panose="020B0502040204020203" pitchFamily="34" charset="0"/>
                <a:ea typeface="微软雅黑" panose="020B0503020204020204" pitchFamily="34" charset="-122"/>
              </a:rPr>
              <a:t>Microsoft Teams </a:t>
            </a:r>
            <a:r>
              <a:rPr lang="zh-CN" altLang="en-US">
                <a:latin typeface="Segoe UI" panose="020B0502040204020203" pitchFamily="34" charset="0"/>
                <a:ea typeface="微软雅黑" panose="020B0503020204020204" pitchFamily="34" charset="-122"/>
              </a:rPr>
              <a:t>平台为应用提供了灵活的 </a:t>
            </a:r>
            <a:r>
              <a:rPr lang="en-US" altLang="zh-CN">
                <a:latin typeface="Segoe UI" panose="020B0502040204020203" pitchFamily="34" charset="0"/>
                <a:ea typeface="微软雅黑" panose="020B0503020204020204" pitchFamily="34" charset="-122"/>
              </a:rPr>
              <a:t>UI </a:t>
            </a:r>
            <a:r>
              <a:rPr lang="zh-CN" altLang="en-US">
                <a:latin typeface="Segoe UI" panose="020B0502040204020203" pitchFamily="34" charset="0"/>
                <a:ea typeface="微软雅黑" panose="020B0503020204020204" pitchFamily="34" charset="-122"/>
              </a:rPr>
              <a:t>元素。</a:t>
            </a:r>
          </a:p>
          <a:p>
            <a:pPr marL="0" indent="0">
              <a:buNone/>
            </a:pPr>
            <a:r>
              <a:rPr lang="en-US" altLang="zh-CN">
                <a:latin typeface="Segoe UI" panose="020B0502040204020203" pitchFamily="34" charset="0"/>
                <a:ea typeface="微软雅黑" panose="020B0503020204020204" pitchFamily="34" charset="-122"/>
              </a:rPr>
              <a:t>Microsoft Teams </a:t>
            </a:r>
            <a:r>
              <a:rPr lang="zh-CN" altLang="en-US">
                <a:latin typeface="Segoe UI" panose="020B0502040204020203" pitchFamily="34" charset="0"/>
                <a:ea typeface="微软雅黑" panose="020B0503020204020204" pitchFamily="34" charset="-122"/>
              </a:rPr>
              <a:t>平台元素：</a:t>
            </a:r>
          </a:p>
          <a:p>
            <a:pPr lvl="1"/>
            <a:r>
              <a:rPr lang="zh-CN" altLang="en-US">
                <a:latin typeface="Segoe UI" panose="020B0502040204020203" pitchFamily="34" charset="0"/>
                <a:ea typeface="微软雅黑" panose="020B0503020204020204" pitchFamily="34" charset="-122"/>
              </a:rPr>
              <a:t>卡片和操作卡。</a:t>
            </a:r>
          </a:p>
          <a:p>
            <a:pPr lvl="1"/>
            <a:r>
              <a:rPr lang="zh-CN" altLang="en-US">
                <a:latin typeface="Segoe UI" panose="020B0502040204020203" pitchFamily="34" charset="0"/>
                <a:ea typeface="微软雅黑" panose="020B0503020204020204" pitchFamily="34" charset="-122"/>
              </a:rPr>
              <a:t>任务模块。</a:t>
            </a:r>
          </a:p>
          <a:p>
            <a:pPr lvl="1"/>
            <a:r>
              <a:rPr lang="zh-CN" altLang="en-US">
                <a:latin typeface="Segoe UI" panose="020B0502040204020203" pitchFamily="34" charset="0"/>
                <a:ea typeface="微软雅黑" panose="020B0503020204020204" pitchFamily="34" charset="-122"/>
              </a:rPr>
              <a:t>深层链接。</a:t>
            </a:r>
          </a:p>
          <a:p>
            <a:pPr lvl="1"/>
            <a:r>
              <a:rPr lang="en-US" altLang="zh-CN">
                <a:latin typeface="Segoe UI" panose="020B0502040204020203" pitchFamily="34" charset="0"/>
                <a:ea typeface="微软雅黑" panose="020B0503020204020204" pitchFamily="34" charset="-122"/>
              </a:rPr>
              <a:t>Web </a:t>
            </a:r>
            <a:r>
              <a:rPr lang="zh-CN" altLang="en-US">
                <a:latin typeface="Segoe UI" panose="020B0502040204020203" pitchFamily="34" charset="0"/>
                <a:ea typeface="微软雅黑" panose="020B0503020204020204" pitchFamily="34" charset="-122"/>
              </a:rPr>
              <a:t>内容页面。</a:t>
            </a:r>
          </a:p>
          <a:p>
            <a:pPr lvl="1"/>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42638841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en-US" altLang="zh-CN" dirty="0">
                <a:latin typeface="Segoe UI Semibold" panose="020B0702040204020203" pitchFamily="34" charset="0"/>
                <a:ea typeface="微软雅黑" panose="020B0503020204020204" pitchFamily="34" charset="-122"/>
              </a:rPr>
              <a:t>Power Automate </a:t>
            </a:r>
            <a:r>
              <a:rPr lang="zh-CN" altLang="en-US" b="1" dirty="0">
                <a:latin typeface="Segoe UI Semibold" panose="020B0702040204020203" pitchFamily="34" charset="0"/>
                <a:ea typeface="微软雅黑" panose="020B0503020204020204" pitchFamily="34" charset="-122"/>
              </a:rPr>
              <a:t>简介</a:t>
            </a:r>
          </a:p>
        </p:txBody>
      </p:sp>
      <p:sp>
        <p:nvSpPr>
          <p:cNvPr id="6" name="Text Placeholder 5"/>
          <p:cNvSpPr>
            <a:spLocks noGrp="1"/>
          </p:cNvSpPr>
          <p:nvPr>
            <p:ph type="body" sz="quarter" idx="10"/>
          </p:nvPr>
        </p:nvSpPr>
        <p:spPr>
          <a:xfrm>
            <a:off x="588263" y="3736790"/>
            <a:ext cx="11406175" cy="1969770"/>
          </a:xfrm>
        </p:spPr>
        <p:txBody>
          <a:bodyPr>
            <a:normAutofit/>
          </a:bodyPr>
          <a:lstStyle/>
          <a:p>
            <a:pPr marL="0" indent="0">
              <a:buNone/>
            </a:pPr>
            <a:r>
              <a:rPr lang="zh-CN" altLang="en-US" sz="2000" dirty="0">
                <a:latin typeface="Segoe UI" panose="020B0502040204020203" pitchFamily="34" charset="0"/>
                <a:ea typeface="微软雅黑" panose="020B0503020204020204" pitchFamily="34" charset="-122"/>
              </a:rPr>
              <a:t>你可以在 </a:t>
            </a:r>
            <a:r>
              <a:rPr lang="en-US" altLang="zh-CN" sz="2000" dirty="0">
                <a:latin typeface="Segoe UI" panose="020B0502040204020203" pitchFamily="34" charset="0"/>
                <a:ea typeface="微软雅黑" panose="020B0503020204020204" pitchFamily="34" charset="-122"/>
              </a:rPr>
              <a:t>Power Automate </a:t>
            </a:r>
            <a:r>
              <a:rPr lang="zh-CN" altLang="en-US" sz="2000" dirty="0">
                <a:latin typeface="Segoe UI" panose="020B0502040204020203" pitchFamily="34" charset="0"/>
                <a:ea typeface="微软雅黑" panose="020B0503020204020204" pitchFamily="34" charset="-122"/>
              </a:rPr>
              <a:t>中创建以下类型的流：</a:t>
            </a:r>
          </a:p>
          <a:p>
            <a:pPr marL="520700" indent="-285750">
              <a:buFont typeface="Arial" panose="020B0604020202020204" pitchFamily="34" charset="0"/>
              <a:buChar char="•"/>
            </a:pPr>
            <a:r>
              <a:rPr lang="zh-CN" altLang="en-US" sz="1800" dirty="0">
                <a:latin typeface="Segoe UI" panose="020B0502040204020203" pitchFamily="34" charset="0"/>
                <a:ea typeface="微软雅黑" panose="020B0503020204020204" pitchFamily="34" charset="-122"/>
              </a:rPr>
              <a:t>自动化流</a:t>
            </a:r>
          </a:p>
          <a:p>
            <a:pPr marL="520700" indent="-285750">
              <a:buFont typeface="Arial" panose="020B0604020202020204" pitchFamily="34" charset="0"/>
              <a:buChar char="•"/>
            </a:pPr>
            <a:r>
              <a:rPr lang="zh-CN" altLang="en-US" sz="1800" dirty="0">
                <a:latin typeface="Segoe UI" panose="020B0502040204020203" pitchFamily="34" charset="0"/>
                <a:ea typeface="微软雅黑" panose="020B0503020204020204" pitchFamily="34" charset="-122"/>
              </a:rPr>
              <a:t>即时流</a:t>
            </a:r>
          </a:p>
          <a:p>
            <a:pPr marL="520700" indent="-285750">
              <a:buFont typeface="Arial" panose="020B0604020202020204" pitchFamily="34" charset="0"/>
              <a:buChar char="•"/>
            </a:pPr>
            <a:r>
              <a:rPr lang="zh-CN" altLang="en-US" sz="1800" dirty="0">
                <a:latin typeface="Segoe UI" panose="020B0502040204020203" pitchFamily="34" charset="0"/>
                <a:ea typeface="微软雅黑" panose="020B0503020204020204" pitchFamily="34" charset="-122"/>
              </a:rPr>
              <a:t>计划流</a:t>
            </a:r>
          </a:p>
          <a:p>
            <a:pPr marL="520700" indent="-285750">
              <a:buFont typeface="Arial" panose="020B0604020202020204" pitchFamily="34" charset="0"/>
              <a:buChar char="•"/>
            </a:pPr>
            <a:r>
              <a:rPr lang="zh-CN" altLang="en-US" sz="1800" dirty="0">
                <a:latin typeface="Segoe UI" panose="020B0502040204020203" pitchFamily="34" charset="0"/>
                <a:ea typeface="微软雅黑" panose="020B0503020204020204" pitchFamily="34" charset="-122"/>
              </a:rPr>
              <a:t>业务流程流</a:t>
            </a:r>
          </a:p>
          <a:p>
            <a:pPr marL="520700" indent="-285750">
              <a:buFont typeface="Arial" panose="020B0604020202020204" pitchFamily="34" charset="0"/>
              <a:buChar char="•"/>
            </a:pPr>
            <a:r>
              <a:rPr lang="en-US" altLang="zh-CN" sz="1800" dirty="0">
                <a:latin typeface="Segoe UI" panose="020B0502040204020203" pitchFamily="34" charset="0"/>
                <a:ea typeface="微软雅黑" panose="020B0503020204020204" pitchFamily="34" charset="-122"/>
              </a:rPr>
              <a:t>UI </a:t>
            </a:r>
            <a:r>
              <a:rPr lang="zh-CN" altLang="en-US" sz="1800" dirty="0">
                <a:latin typeface="Segoe UI" panose="020B0502040204020203" pitchFamily="34" charset="0"/>
                <a:ea typeface="微软雅黑" panose="020B0503020204020204" pitchFamily="34" charset="-122"/>
              </a:rPr>
              <a:t>流</a:t>
            </a:r>
          </a:p>
        </p:txBody>
      </p:sp>
      <p:sp>
        <p:nvSpPr>
          <p:cNvPr id="4" name="TextBox 3">
            <a:extLst>
              <a:ext uri="{FF2B5EF4-FFF2-40B4-BE49-F238E27FC236}">
                <a16:creationId xmlns:a16="http://schemas.microsoft.com/office/drawing/2014/main" id="{DEA8F8A0-5BDA-43C8-8815-76D4EBAA1419}"/>
              </a:ext>
            </a:extLst>
          </p:cNvPr>
          <p:cNvSpPr txBox="1"/>
          <p:nvPr/>
        </p:nvSpPr>
        <p:spPr>
          <a:xfrm>
            <a:off x="4489937" y="1063849"/>
            <a:ext cx="7116846" cy="2893100"/>
          </a:xfrm>
          <a:prstGeom prst="rect">
            <a:avLst/>
          </a:prstGeom>
          <a:noFill/>
        </p:spPr>
        <p:txBody>
          <a:bodyPr wrap="square" lIns="0" tIns="0" rIns="0" bIns="0" rtlCol="0">
            <a:spAutoFit/>
          </a:bodyPr>
          <a:lstStyle/>
          <a:p>
            <a:r>
              <a:rPr lang="en-US" altLang="zh-CN" sz="2000" dirty="0">
                <a:latin typeface="Segoe UI Semilight" panose="020B0402040204020203" pitchFamily="34" charset="0"/>
                <a:ea typeface="微软雅黑" panose="020B0503020204020204" pitchFamily="34" charset="-122"/>
                <a:cs typeface="Segoe UI Semilight" panose="020B0402040204020203" pitchFamily="34" charset="0"/>
              </a:rPr>
              <a:t>Microsoft Power Automate </a:t>
            </a:r>
            <a:r>
              <a:rPr lang="zh-CN" altLang="en-US" sz="2000" dirty="0">
                <a:latin typeface="Segoe UI Semilight" panose="020B0402040204020203" pitchFamily="34" charset="0"/>
                <a:ea typeface="微软雅黑" panose="020B0503020204020204" pitchFamily="34" charset="-122"/>
                <a:cs typeface="Segoe UI Semilight" panose="020B0402040204020203" pitchFamily="34" charset="0"/>
              </a:rPr>
              <a:t>是一种在线工作流服务，通过在最常见的应用和服务中实现工作流自动化，使组织能够更智能、更高效地工作。工作流示例包括：</a:t>
            </a:r>
          </a:p>
          <a:p>
            <a:endParaRPr lang="zh-CN" altLang="en-US" sz="2000" dirty="0">
              <a:latin typeface="Segoe UI Semilight" panose="020B0402040204020203" pitchFamily="34" charset="0"/>
              <a:ea typeface="微软雅黑" panose="020B0503020204020204" pitchFamily="34" charset="-122"/>
              <a:cs typeface="Segoe UI Semilight" panose="020B0402040204020203" pitchFamily="34" charset="0"/>
            </a:endParaRPr>
          </a:p>
          <a:p>
            <a:pPr marL="742933" lvl="1" indent="-285750">
              <a:buFont typeface="Arial" panose="020B0604020202020204" pitchFamily="34" charset="0"/>
              <a:buChar char="•"/>
            </a:pPr>
            <a:r>
              <a:rPr lang="zh-CN" altLang="en-US" dirty="0">
                <a:latin typeface="Segoe UI Semilight" panose="020B0402040204020203" pitchFamily="34" charset="0"/>
                <a:ea typeface="微软雅黑" panose="020B0503020204020204" pitchFamily="34" charset="-122"/>
                <a:cs typeface="Segoe UI Semilight" panose="020B0402040204020203" pitchFamily="34" charset="0"/>
              </a:rPr>
              <a:t>即时响应高优先级的通知或电子邮件</a:t>
            </a:r>
          </a:p>
          <a:p>
            <a:pPr marL="742933" lvl="1" indent="-285750">
              <a:buFont typeface="Arial" panose="020B0604020202020204" pitchFamily="34" charset="0"/>
              <a:buChar char="•"/>
            </a:pPr>
            <a:r>
              <a:rPr lang="zh-CN" altLang="en-US" dirty="0">
                <a:latin typeface="Segoe UI Semilight" panose="020B0402040204020203" pitchFamily="34" charset="0"/>
                <a:ea typeface="微软雅黑" panose="020B0503020204020204" pitchFamily="34" charset="-122"/>
                <a:cs typeface="Segoe UI Semilight" panose="020B0402040204020203" pitchFamily="34" charset="0"/>
              </a:rPr>
              <a:t>捕获、跟踪和跟进新的销售线索</a:t>
            </a:r>
          </a:p>
          <a:p>
            <a:pPr marL="742933" lvl="1" indent="-285750">
              <a:buFont typeface="Arial" panose="020B0604020202020204" pitchFamily="34" charset="0"/>
              <a:buChar char="•"/>
            </a:pPr>
            <a:r>
              <a:rPr lang="zh-CN" altLang="en-US" dirty="0">
                <a:latin typeface="Segoe UI Semilight" panose="020B0402040204020203" pitchFamily="34" charset="0"/>
                <a:ea typeface="微软雅黑" panose="020B0503020204020204" pitchFamily="34" charset="-122"/>
                <a:cs typeface="Segoe UI Semilight" panose="020B0402040204020203" pitchFamily="34" charset="0"/>
              </a:rPr>
              <a:t>将文件从一项服务复制到另一项服务</a:t>
            </a:r>
          </a:p>
          <a:p>
            <a:pPr marL="742933" lvl="1" indent="-285750">
              <a:buFont typeface="Arial" panose="020B0604020202020204" pitchFamily="34" charset="0"/>
              <a:buChar char="•"/>
            </a:pPr>
            <a:r>
              <a:rPr lang="zh-CN" altLang="en-US" dirty="0">
                <a:latin typeface="Segoe UI Semilight" panose="020B0402040204020203" pitchFamily="34" charset="0"/>
                <a:ea typeface="微软雅黑" panose="020B0503020204020204" pitchFamily="34" charset="-122"/>
                <a:cs typeface="Segoe UI Semilight" panose="020B0402040204020203" pitchFamily="34" charset="0"/>
              </a:rPr>
              <a:t>收集有关业务的数据，并与团队共享这些信息</a:t>
            </a:r>
          </a:p>
          <a:p>
            <a:pPr marL="742933" lvl="1" indent="-285750">
              <a:buFont typeface="Arial" panose="020B0604020202020204" pitchFamily="34" charset="0"/>
              <a:buChar char="•"/>
            </a:pPr>
            <a:r>
              <a:rPr lang="zh-CN" altLang="en-US" dirty="0">
                <a:latin typeface="Segoe UI Semilight" panose="020B0402040204020203" pitchFamily="34" charset="0"/>
                <a:ea typeface="微软雅黑" panose="020B0503020204020204" pitchFamily="34" charset="-122"/>
                <a:cs typeface="Segoe UI Semilight" panose="020B0402040204020203" pitchFamily="34" charset="0"/>
              </a:rPr>
              <a:t>审批工作流自动化</a:t>
            </a:r>
          </a:p>
          <a:p>
            <a:endParaRPr lang="zh-CN" altLang="en-US" sz="1800" dirty="0">
              <a:gradFill>
                <a:gsLst>
                  <a:gs pos="2917">
                    <a:schemeClr val="tx1"/>
                  </a:gs>
                  <a:gs pos="30000">
                    <a:schemeClr val="tx1"/>
                  </a:gs>
                </a:gsLst>
                <a:lin ang="5400000" scaled="0"/>
              </a:gradFill>
              <a:latin typeface="Segoe UI" panose="020B0502040204020203" pitchFamily="34" charset="0"/>
              <a:ea typeface="微软雅黑" panose="020B0503020204020204" pitchFamily="34" charset="-122"/>
            </a:endParaRPr>
          </a:p>
        </p:txBody>
      </p:sp>
      <p:pic>
        <p:nvPicPr>
          <p:cNvPr id="7" name="Picture 6" descr="徽标的特写&#10;&#10;自动生成的描述&#10;">
            <a:extLst>
              <a:ext uri="{FF2B5EF4-FFF2-40B4-BE49-F238E27FC236}">
                <a16:creationId xmlns:a16="http://schemas.microsoft.com/office/drawing/2014/main" id="{F6FBD1D7-ECD7-4AB2-AB37-7BC06FADF8EF}"/>
              </a:ext>
            </a:extLst>
          </p:cNvPr>
          <p:cNvPicPr>
            <a:picLocks noChangeAspect="1"/>
          </p:cNvPicPr>
          <p:nvPr/>
        </p:nvPicPr>
        <p:blipFill rotWithShape="1">
          <a:blip r:embed="rId4"/>
          <a:srcRect l="15849" t="24155" r="17558" b="25057"/>
          <a:stretch/>
        </p:blipFill>
        <p:spPr>
          <a:xfrm>
            <a:off x="978568" y="1162430"/>
            <a:ext cx="2582779" cy="1969770"/>
          </a:xfrm>
          <a:prstGeom prst="rect">
            <a:avLst/>
          </a:prstGeom>
        </p:spPr>
      </p:pic>
    </p:spTree>
    <p:custDataLst>
      <p:tags r:id="rId1"/>
    </p:custDataLst>
    <p:extLst>
      <p:ext uri="{BB962C8B-B14F-4D97-AF65-F5344CB8AC3E}">
        <p14:creationId xmlns:p14="http://schemas.microsoft.com/office/powerpoint/2010/main" val="133993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321614"/>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连接流与数据</a:t>
            </a:r>
          </a:p>
        </p:txBody>
      </p:sp>
      <p:sp>
        <p:nvSpPr>
          <p:cNvPr id="6" name="Text Placeholder 5"/>
          <p:cNvSpPr>
            <a:spLocks noGrp="1"/>
          </p:cNvSpPr>
          <p:nvPr>
            <p:ph type="body" sz="quarter" idx="10"/>
          </p:nvPr>
        </p:nvSpPr>
        <p:spPr>
          <a:xfrm>
            <a:off x="592992" y="914903"/>
            <a:ext cx="11018520" cy="4924425"/>
          </a:xfrm>
        </p:spPr>
        <p:txBody>
          <a:bodyPr/>
          <a:lstStyle/>
          <a:p>
            <a:r>
              <a:rPr lang="en-US" altLang="zh-CN" sz="2000" dirty="0">
                <a:latin typeface="Segoe UI" panose="020B0502040204020203" pitchFamily="34" charset="0"/>
                <a:ea typeface="微软雅黑" panose="020B0503020204020204" pitchFamily="34" charset="-122"/>
              </a:rPr>
              <a:t>Power Automate </a:t>
            </a:r>
            <a:r>
              <a:rPr lang="zh-CN" altLang="en-US" sz="2000" dirty="0">
                <a:latin typeface="Segoe UI" panose="020B0502040204020203" pitchFamily="34" charset="0"/>
                <a:ea typeface="微软雅黑" panose="020B0503020204020204" pitchFamily="34" charset="-122"/>
              </a:rPr>
              <a:t>与 </a:t>
            </a:r>
            <a:r>
              <a:rPr lang="en-US" altLang="zh-CN" sz="2000" dirty="0">
                <a:latin typeface="Segoe UI" panose="020B0502040204020203" pitchFamily="34" charset="0"/>
                <a:ea typeface="微软雅黑" panose="020B0503020204020204" pitchFamily="34" charset="-122"/>
              </a:rPr>
              <a:t>Power Apps </a:t>
            </a:r>
            <a:r>
              <a:rPr lang="zh-CN" altLang="en-US" sz="2000" dirty="0">
                <a:latin typeface="Segoe UI" panose="020B0502040204020203" pitchFamily="34" charset="0"/>
                <a:ea typeface="微软雅黑" panose="020B0503020204020204" pitchFamily="34" charset="-122"/>
              </a:rPr>
              <a:t>的相似之处在于，它使用连接器充当数据源与工作流之间的桥梁。</a:t>
            </a:r>
          </a:p>
          <a:p>
            <a:pPr lvl="1"/>
            <a:r>
              <a:rPr lang="zh-CN" altLang="en-US" sz="1800" dirty="0">
                <a:latin typeface="Segoe UI" panose="020B0502040204020203" pitchFamily="34" charset="0"/>
                <a:ea typeface="微软雅黑" panose="020B0503020204020204" pitchFamily="34" charset="-122"/>
              </a:rPr>
              <a:t>连接器可以是公共的或自定义的。</a:t>
            </a:r>
          </a:p>
          <a:p>
            <a:pPr lvl="1"/>
            <a:r>
              <a:rPr lang="zh-CN" altLang="en-US" sz="1800" dirty="0">
                <a:latin typeface="Segoe UI" panose="020B0502040204020203" pitchFamily="34" charset="0"/>
                <a:ea typeface="微软雅黑" panose="020B0503020204020204" pitchFamily="34" charset="-122"/>
              </a:rPr>
              <a:t>连接器使触发器和操作可供流使用。</a:t>
            </a:r>
          </a:p>
          <a:p>
            <a:pPr lvl="2"/>
            <a:r>
              <a:rPr lang="zh-CN" altLang="en-US" dirty="0">
                <a:latin typeface="Segoe UI" panose="020B0502040204020203" pitchFamily="34" charset="0"/>
                <a:ea typeface="微软雅黑" panose="020B0503020204020204" pitchFamily="34" charset="-122"/>
              </a:rPr>
              <a:t>触发器供流使用，可开始执行工作流。</a:t>
            </a:r>
          </a:p>
          <a:p>
            <a:pPr lvl="2"/>
            <a:r>
              <a:rPr lang="zh-CN" altLang="en-US" dirty="0">
                <a:latin typeface="Segoe UI" panose="020B0502040204020203" pitchFamily="34" charset="0"/>
                <a:ea typeface="微软雅黑" panose="020B0503020204020204" pitchFamily="34" charset="-122"/>
              </a:rPr>
              <a:t>操作供流使用，可在执行期间执行一组定义的操作。</a:t>
            </a:r>
          </a:p>
          <a:p>
            <a:pPr lvl="2"/>
            <a:endParaRPr lang="zh-CN" altLang="en-US" sz="800" dirty="0">
              <a:latin typeface="Segoe UI" panose="020B0502040204020203" pitchFamily="34" charset="0"/>
              <a:ea typeface="微软雅黑" panose="020B0503020204020204" pitchFamily="34" charset="-122"/>
            </a:endParaRPr>
          </a:p>
          <a:p>
            <a:r>
              <a:rPr lang="zh-CN" altLang="en-US" sz="2000" dirty="0">
                <a:latin typeface="Segoe UI" panose="020B0502040204020203" pitchFamily="34" charset="0"/>
                <a:ea typeface="微软雅黑" panose="020B0503020204020204" pitchFamily="34" charset="-122"/>
              </a:rPr>
              <a:t>流中较常用的一些触发器包括：</a:t>
            </a:r>
          </a:p>
          <a:p>
            <a:pPr lvl="1"/>
            <a:r>
              <a:rPr lang="zh-CN" altLang="en-US" sz="1800" dirty="0">
                <a:latin typeface="Segoe UI" panose="020B0502040204020203" pitchFamily="34" charset="0"/>
                <a:ea typeface="微软雅黑" panose="020B0503020204020204" pitchFamily="34" charset="-122"/>
              </a:rPr>
              <a:t>创建项目时</a:t>
            </a:r>
          </a:p>
          <a:p>
            <a:pPr lvl="1"/>
            <a:r>
              <a:rPr lang="zh-CN" altLang="en-US" sz="1800" dirty="0">
                <a:latin typeface="Segoe UI" panose="020B0502040204020203" pitchFamily="34" charset="0"/>
                <a:ea typeface="微软雅黑" panose="020B0503020204020204" pitchFamily="34" charset="-122"/>
              </a:rPr>
              <a:t>创建或修改项目时</a:t>
            </a:r>
          </a:p>
          <a:p>
            <a:pPr lvl="1"/>
            <a:r>
              <a:rPr lang="zh-CN" altLang="en-US" sz="1800" dirty="0">
                <a:latin typeface="Segoe UI" panose="020B0502040204020203" pitchFamily="34" charset="0"/>
                <a:ea typeface="微软雅黑" panose="020B0503020204020204" pitchFamily="34" charset="-122"/>
              </a:rPr>
              <a:t>删除项目时</a:t>
            </a:r>
          </a:p>
          <a:p>
            <a:pPr lvl="1"/>
            <a:endParaRPr lang="zh-CN" altLang="en-US" sz="800" dirty="0">
              <a:latin typeface="Segoe UI" panose="020B0502040204020203" pitchFamily="34" charset="0"/>
              <a:ea typeface="微软雅黑" panose="020B0503020204020204" pitchFamily="34" charset="-122"/>
            </a:endParaRPr>
          </a:p>
          <a:p>
            <a:r>
              <a:rPr lang="zh-CN" altLang="en-US" sz="2000" dirty="0">
                <a:latin typeface="Segoe UI" panose="020B0502040204020203" pitchFamily="34" charset="0"/>
                <a:ea typeface="微软雅黑" panose="020B0503020204020204" pitchFamily="34" charset="-122"/>
              </a:rPr>
              <a:t>流中较常用的一些操作包括：</a:t>
            </a:r>
            <a:endParaRPr lang="zh-CN" altLang="en-US" dirty="0">
              <a:latin typeface="Segoe UI" panose="020B0502040204020203" pitchFamily="34" charset="0"/>
              <a:ea typeface="微软雅黑" panose="020B0503020204020204" pitchFamily="34" charset="-122"/>
            </a:endParaRPr>
          </a:p>
          <a:p>
            <a:pPr lvl="1"/>
            <a:r>
              <a:rPr lang="zh-CN" altLang="en-US" sz="1800" dirty="0">
                <a:latin typeface="Segoe UI" panose="020B0502040204020203" pitchFamily="34" charset="0"/>
                <a:ea typeface="微软雅黑" panose="020B0503020204020204" pitchFamily="34" charset="-122"/>
              </a:rPr>
              <a:t>添加一个附件</a:t>
            </a:r>
          </a:p>
          <a:p>
            <a:pPr lvl="1"/>
            <a:r>
              <a:rPr lang="zh-CN" altLang="en-US" sz="1800" dirty="0">
                <a:latin typeface="Segoe UI" panose="020B0502040204020203" pitchFamily="34" charset="0"/>
                <a:ea typeface="微软雅黑" panose="020B0503020204020204" pitchFamily="34" charset="-122"/>
              </a:rPr>
              <a:t>复制一个文件</a:t>
            </a:r>
          </a:p>
          <a:p>
            <a:pPr lvl="1"/>
            <a:r>
              <a:rPr lang="zh-CN" altLang="en-US" sz="1800" dirty="0">
                <a:latin typeface="Segoe UI" panose="020B0502040204020203" pitchFamily="34" charset="0"/>
                <a:ea typeface="微软雅黑" panose="020B0503020204020204" pitchFamily="34" charset="-122"/>
              </a:rPr>
              <a:t>签入文件</a:t>
            </a:r>
          </a:p>
          <a:p>
            <a:pPr lvl="1"/>
            <a:r>
              <a:rPr lang="zh-CN" altLang="en-US" sz="1800" dirty="0">
                <a:latin typeface="Segoe UI" panose="020B0502040204020203" pitchFamily="34" charset="0"/>
                <a:ea typeface="微软雅黑" panose="020B0503020204020204" pitchFamily="34" charset="-122"/>
              </a:rPr>
              <a:t>签出文件</a:t>
            </a:r>
            <a:endParaRPr lang="zh-CN" altLang="en-US" dirty="0">
              <a:latin typeface="Segoe UI" panose="020B0502040204020203" pitchFamily="34" charset="0"/>
              <a:ea typeface="微软雅黑" panose="020B0503020204020204" pitchFamily="34" charset="-122"/>
            </a:endParaRPr>
          </a:p>
        </p:txBody>
      </p:sp>
    </p:spTree>
    <p:custDataLst>
      <p:tags r:id="rId1"/>
    </p:custDataLst>
    <p:extLst>
      <p:ext uri="{BB962C8B-B14F-4D97-AF65-F5344CB8AC3E}">
        <p14:creationId xmlns:p14="http://schemas.microsoft.com/office/powerpoint/2010/main" val="185047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337656"/>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创建流</a:t>
            </a:r>
          </a:p>
        </p:txBody>
      </p:sp>
      <p:sp>
        <p:nvSpPr>
          <p:cNvPr id="6" name="Text Placeholder 5"/>
          <p:cNvSpPr>
            <a:spLocks noGrp="1"/>
          </p:cNvSpPr>
          <p:nvPr>
            <p:ph type="body" sz="quarter" idx="10"/>
          </p:nvPr>
        </p:nvSpPr>
        <p:spPr>
          <a:xfrm>
            <a:off x="592992" y="988921"/>
            <a:ext cx="11018520" cy="5466112"/>
          </a:xfrm>
        </p:spPr>
        <p:txBody>
          <a:bodyPr>
            <a:normAutofit/>
          </a:bodyPr>
          <a:lstStyle/>
          <a:p>
            <a:r>
              <a:rPr lang="zh-CN" altLang="en-US" sz="2000" dirty="0">
                <a:latin typeface="Segoe UI" panose="020B0502040204020203" pitchFamily="34" charset="0"/>
                <a:ea typeface="微软雅黑" panose="020B0503020204020204" pitchFamily="34" charset="-122"/>
              </a:rPr>
              <a:t>可通过三种方法开始创建流：</a:t>
            </a:r>
            <a:endParaRPr lang="zh-CN" altLang="en-US" sz="1800" dirty="0">
              <a:latin typeface="Segoe UI" panose="020B0502040204020203" pitchFamily="34" charset="0"/>
              <a:ea typeface="微软雅黑" panose="020B0503020204020204" pitchFamily="34" charset="-122"/>
            </a:endParaRPr>
          </a:p>
          <a:p>
            <a:pPr lvl="1"/>
            <a:r>
              <a:rPr lang="zh-CN" altLang="en-US" sz="1800" dirty="0">
                <a:latin typeface="Segoe UI Semilight" panose="020B0402040204020203" pitchFamily="34" charset="0"/>
                <a:ea typeface="微软雅黑" panose="020B0503020204020204" pitchFamily="34" charset="-122"/>
                <a:cs typeface="Segoe UI Semilight" panose="020B0402040204020203" pitchFamily="34" charset="0"/>
              </a:rPr>
              <a:t>从头开始</a:t>
            </a:r>
          </a:p>
          <a:p>
            <a:pPr lvl="1"/>
            <a:r>
              <a:rPr lang="zh-CN" altLang="en-US" sz="1800" dirty="0">
                <a:latin typeface="Segoe UI Semilight" panose="020B0402040204020203" pitchFamily="34" charset="0"/>
                <a:ea typeface="微软雅黑" panose="020B0503020204020204" pitchFamily="34" charset="-122"/>
                <a:cs typeface="Segoe UI Semilight" panose="020B0402040204020203" pitchFamily="34" charset="0"/>
              </a:rPr>
              <a:t>从模板开始</a:t>
            </a:r>
          </a:p>
          <a:p>
            <a:pPr lvl="1"/>
            <a:r>
              <a:rPr lang="zh-CN" altLang="en-US" sz="1800" dirty="0">
                <a:latin typeface="Segoe UI Semilight" panose="020B0402040204020203" pitchFamily="34" charset="0"/>
                <a:ea typeface="微软雅黑" panose="020B0503020204020204" pitchFamily="34" charset="-122"/>
                <a:cs typeface="Segoe UI Semilight" panose="020B0402040204020203" pitchFamily="34" charset="0"/>
              </a:rPr>
              <a:t>从连接器开始</a:t>
            </a:r>
          </a:p>
          <a:p>
            <a:pPr lvl="1"/>
            <a:endParaRPr lang="zh-CN" altLang="en-US" sz="800" dirty="0">
              <a:latin typeface="Segoe UI Semilight" panose="020B0402040204020203" pitchFamily="34" charset="0"/>
              <a:ea typeface="微软雅黑" panose="020B0503020204020204" pitchFamily="34" charset="-122"/>
              <a:cs typeface="Segoe UI Semilight" panose="020B0402040204020203" pitchFamily="34" charset="0"/>
            </a:endParaRPr>
          </a:p>
          <a:p>
            <a:r>
              <a:rPr lang="en-US" altLang="zh-CN" sz="2000" dirty="0">
                <a:latin typeface="Segoe UI" panose="020B0502040204020203" pitchFamily="34" charset="0"/>
                <a:ea typeface="微软雅黑" panose="020B0503020204020204" pitchFamily="34" charset="-122"/>
              </a:rPr>
              <a:t>Power Automate Designer </a:t>
            </a:r>
            <a:r>
              <a:rPr lang="zh-CN" altLang="en-US" sz="2000" dirty="0">
                <a:latin typeface="Segoe UI" panose="020B0502040204020203" pitchFamily="34" charset="0"/>
                <a:ea typeface="微软雅黑" panose="020B0503020204020204" pitchFamily="34" charset="-122"/>
              </a:rPr>
              <a:t>是一款功能丰富的工具，使用户能够配置流逻辑的每个细节。</a:t>
            </a:r>
          </a:p>
          <a:p>
            <a:endParaRPr lang="zh-CN" altLang="en-US" sz="800" dirty="0">
              <a:latin typeface="Segoe UI" panose="020B0502040204020203" pitchFamily="34" charset="0"/>
              <a:ea typeface="微软雅黑" panose="020B0503020204020204" pitchFamily="34" charset="-122"/>
            </a:endParaRPr>
          </a:p>
          <a:p>
            <a:r>
              <a:rPr lang="zh-CN" altLang="en-US" sz="2000" dirty="0">
                <a:latin typeface="Segoe UI" panose="020B0502040204020203" pitchFamily="34" charset="0"/>
                <a:ea typeface="微软雅黑" panose="020B0503020204020204" pitchFamily="34" charset="-122"/>
              </a:rPr>
              <a:t>创建流时可使用以下元素：</a:t>
            </a:r>
          </a:p>
          <a:p>
            <a:pPr lvl="1"/>
            <a:r>
              <a:rPr lang="zh-CN" altLang="en-US" sz="1800" dirty="0">
                <a:latin typeface="Segoe UI" panose="020B0502040204020203" pitchFamily="34" charset="0"/>
                <a:ea typeface="微软雅黑" panose="020B0503020204020204" pitchFamily="34" charset="-122"/>
              </a:rPr>
              <a:t>触发器</a:t>
            </a:r>
          </a:p>
          <a:p>
            <a:pPr lvl="1"/>
            <a:r>
              <a:rPr lang="zh-CN" altLang="en-US" sz="1800" dirty="0">
                <a:latin typeface="Segoe UI" panose="020B0502040204020203" pitchFamily="34" charset="0"/>
                <a:ea typeface="微软雅黑" panose="020B0503020204020204" pitchFamily="34" charset="-122"/>
              </a:rPr>
              <a:t>操作</a:t>
            </a:r>
          </a:p>
          <a:p>
            <a:pPr lvl="1"/>
            <a:r>
              <a:rPr lang="zh-CN" altLang="en-US" sz="1800" dirty="0">
                <a:latin typeface="Segoe UI" panose="020B0502040204020203" pitchFamily="34" charset="0"/>
                <a:ea typeface="微软雅黑" panose="020B0503020204020204" pitchFamily="34" charset="-122"/>
              </a:rPr>
              <a:t>动态内容</a:t>
            </a:r>
          </a:p>
          <a:p>
            <a:pPr lvl="1"/>
            <a:r>
              <a:rPr lang="zh-CN" altLang="en-US" sz="1800" dirty="0">
                <a:latin typeface="Segoe UI" panose="020B0502040204020203" pitchFamily="34" charset="0"/>
                <a:ea typeface="微软雅黑" panose="020B0503020204020204" pitchFamily="34" charset="-122"/>
              </a:rPr>
              <a:t>速览代码</a:t>
            </a:r>
          </a:p>
          <a:p>
            <a:pPr lvl="1"/>
            <a:r>
              <a:rPr lang="zh-CN" altLang="en-US" sz="1800" dirty="0">
                <a:latin typeface="Segoe UI" panose="020B0502040204020203" pitchFamily="34" charset="0"/>
                <a:ea typeface="微软雅黑" panose="020B0503020204020204" pitchFamily="34" charset="-122"/>
              </a:rPr>
              <a:t>函数</a:t>
            </a:r>
          </a:p>
          <a:p>
            <a:pPr lvl="1"/>
            <a:r>
              <a:rPr lang="zh-CN" altLang="en-US" sz="1800" dirty="0">
                <a:latin typeface="Segoe UI" panose="020B0502040204020203" pitchFamily="34" charset="0"/>
                <a:ea typeface="微软雅黑" panose="020B0503020204020204" pitchFamily="34" charset="-122"/>
              </a:rPr>
              <a:t>高级功能</a:t>
            </a:r>
          </a:p>
          <a:p>
            <a:endParaRPr lang="zh-CN" altLang="en-US" sz="800" dirty="0">
              <a:latin typeface="Segoe UI" panose="020B0502040204020203" pitchFamily="34" charset="0"/>
              <a:ea typeface="微软雅黑" panose="020B0503020204020204" pitchFamily="34" charset="-122"/>
            </a:endParaRPr>
          </a:p>
          <a:p>
            <a:r>
              <a:rPr lang="zh-CN" altLang="en-US" sz="2000" dirty="0">
                <a:latin typeface="Segoe UI" panose="020B0502040204020203" pitchFamily="34" charset="0"/>
                <a:ea typeface="微软雅黑" panose="020B0503020204020204" pitchFamily="34" charset="-122"/>
              </a:rPr>
              <a:t>流检查器可检查流中的任何错误或警告，并调出发生错误或警告的操作。</a:t>
            </a:r>
          </a:p>
        </p:txBody>
      </p:sp>
    </p:spTree>
    <p:custDataLst>
      <p:tags r:id="rId1"/>
    </p:custDataLst>
    <p:extLst>
      <p:ext uri="{BB962C8B-B14F-4D97-AF65-F5344CB8AC3E}">
        <p14:creationId xmlns:p14="http://schemas.microsoft.com/office/powerpoint/2010/main" val="39866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65992"/>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运行流</a:t>
            </a:r>
          </a:p>
        </p:txBody>
      </p:sp>
      <p:sp>
        <p:nvSpPr>
          <p:cNvPr id="6" name="Text Placeholder 5"/>
          <p:cNvSpPr>
            <a:spLocks noGrp="1"/>
          </p:cNvSpPr>
          <p:nvPr>
            <p:ph type="body" sz="quarter" idx="10"/>
          </p:nvPr>
        </p:nvSpPr>
        <p:spPr>
          <a:xfrm>
            <a:off x="592992" y="1101215"/>
            <a:ext cx="11018520" cy="5170646"/>
          </a:xfrm>
        </p:spPr>
        <p:txBody>
          <a:bodyPr/>
          <a:lstStyle/>
          <a:p>
            <a:r>
              <a:rPr lang="zh-CN" altLang="en-US" sz="2000" dirty="0">
                <a:latin typeface="Segoe UI" panose="020B0502040204020203" pitchFamily="34" charset="0"/>
                <a:ea typeface="微软雅黑" panose="020B0503020204020204" pitchFamily="34" charset="-122"/>
              </a:rPr>
              <a:t>如果保存流时没有错误，它就处于活动状态，并且可以在满足触发条件时运行。</a:t>
            </a:r>
          </a:p>
          <a:p>
            <a:endParaRPr lang="zh-CN" altLang="en-US" sz="800" dirty="0">
              <a:latin typeface="Segoe UI" panose="020B0502040204020203" pitchFamily="34" charset="0"/>
              <a:ea typeface="微软雅黑" panose="020B0503020204020204" pitchFamily="34" charset="-122"/>
            </a:endParaRPr>
          </a:p>
          <a:p>
            <a:r>
              <a:rPr lang="zh-CN" altLang="en-US" sz="2000" dirty="0">
                <a:latin typeface="Segoe UI" panose="020B0502040204020203" pitchFamily="34" charset="0"/>
                <a:ea typeface="微软雅黑" panose="020B0503020204020204" pitchFamily="34" charset="-122"/>
              </a:rPr>
              <a:t>手动触发后，按钮（即时）流可运行。</a:t>
            </a:r>
          </a:p>
          <a:p>
            <a:endParaRPr lang="zh-CN" altLang="en-US" sz="800" dirty="0">
              <a:latin typeface="Segoe UI" panose="020B0502040204020203" pitchFamily="34" charset="0"/>
              <a:ea typeface="微软雅黑" panose="020B0503020204020204" pitchFamily="34" charset="-122"/>
            </a:endParaRPr>
          </a:p>
          <a:p>
            <a:r>
              <a:rPr lang="zh-CN" altLang="en-US" sz="2000" dirty="0">
                <a:latin typeface="Segoe UI" panose="020B0502040204020203" pitchFamily="34" charset="0"/>
                <a:ea typeface="微软雅黑" panose="020B0503020204020204" pitchFamily="34" charset="-122"/>
              </a:rPr>
              <a:t>流可以安排在出现触发条件时运行，按“运行”按钮也可立即运行。</a:t>
            </a:r>
          </a:p>
          <a:p>
            <a:endParaRPr lang="zh-CN" altLang="en-US" sz="800" dirty="0">
              <a:latin typeface="Segoe UI" panose="020B0502040204020203" pitchFamily="34" charset="0"/>
              <a:ea typeface="微软雅黑" panose="020B0503020204020204" pitchFamily="34" charset="-122"/>
            </a:endParaRPr>
          </a:p>
          <a:p>
            <a:r>
              <a:rPr lang="zh-CN" altLang="en-US" sz="2000" dirty="0">
                <a:latin typeface="Segoe UI" panose="020B0502040204020203" pitchFamily="34" charset="0"/>
                <a:ea typeface="微软雅黑" panose="020B0503020204020204" pitchFamily="34" charset="-122"/>
              </a:rPr>
              <a:t>流可与其他用户共享，他们可作为共同所有者或仅运行。</a:t>
            </a:r>
          </a:p>
          <a:p>
            <a:pPr lvl="1"/>
            <a:r>
              <a:rPr lang="zh-CN" altLang="en-US" sz="1600" dirty="0">
                <a:latin typeface="Segoe UI" panose="020B0502040204020203" pitchFamily="34" charset="0"/>
                <a:ea typeface="微软雅黑" panose="020B0503020204020204" pitchFamily="34" charset="-122"/>
              </a:rPr>
              <a:t>如果用户将另一用户或组添加为流的所有者，该流将成为团队流（仅显示在“团队”流中）。流的共同所有者还可以使用已存在的连接修改流。</a:t>
            </a:r>
          </a:p>
          <a:p>
            <a:pPr lvl="1"/>
            <a:r>
              <a:rPr lang="zh-CN" altLang="en-US" sz="1600" dirty="0">
                <a:latin typeface="Segoe UI" panose="020B0502040204020203" pitchFamily="34" charset="0"/>
                <a:ea typeface="微软雅黑" panose="020B0503020204020204" pitchFamily="34" charset="-122"/>
              </a:rPr>
              <a:t>对于手动触发流（按钮流），仅运行共享是一个选项。作为流的共享对象的用户只能运行流，用户无法编辑流。</a:t>
            </a:r>
          </a:p>
          <a:p>
            <a:endParaRPr lang="zh-CN" altLang="en-US" sz="800" dirty="0">
              <a:latin typeface="Segoe UI" panose="020B0502040204020203" pitchFamily="34" charset="0"/>
              <a:ea typeface="微软雅黑" panose="020B0503020204020204" pitchFamily="34" charset="-122"/>
            </a:endParaRPr>
          </a:p>
          <a:p>
            <a:r>
              <a:rPr lang="zh-CN" altLang="en-US" sz="2000" dirty="0">
                <a:latin typeface="Segoe UI" panose="020B0502040204020203" pitchFamily="34" charset="0"/>
                <a:ea typeface="微软雅黑" panose="020B0503020204020204" pitchFamily="34" charset="-122"/>
              </a:rPr>
              <a:t>流可以从以下来源运行：</a:t>
            </a:r>
          </a:p>
          <a:p>
            <a:pPr lvl="1"/>
            <a:r>
              <a:rPr lang="zh-CN" altLang="en-US" sz="1800" dirty="0">
                <a:latin typeface="Segoe UI" panose="020B0502040204020203" pitchFamily="34" charset="0"/>
                <a:ea typeface="微软雅黑" panose="020B0503020204020204" pitchFamily="34" charset="-122"/>
              </a:rPr>
              <a:t>共享包含 </a:t>
            </a:r>
            <a:r>
              <a:rPr lang="en-US" altLang="zh-CN" sz="1800" dirty="0">
                <a:latin typeface="Segoe UI" panose="020B0502040204020203" pitchFamily="34" charset="0"/>
                <a:ea typeface="微软雅黑" panose="020B0503020204020204" pitchFamily="34" charset="-122"/>
              </a:rPr>
              <a:t>SharePoint </a:t>
            </a:r>
            <a:r>
              <a:rPr lang="zh-CN" altLang="en-US" sz="1800" dirty="0">
                <a:latin typeface="Segoe UI" panose="020B0502040204020203" pitchFamily="34" charset="0"/>
                <a:ea typeface="微软雅黑" panose="020B0503020204020204" pitchFamily="34" charset="-122"/>
              </a:rPr>
              <a:t>列表的流时，可以在 </a:t>
            </a:r>
            <a:r>
              <a:rPr lang="en-US" altLang="zh-CN" sz="1800" dirty="0">
                <a:latin typeface="Segoe UI" panose="020B0502040204020203" pitchFamily="34" charset="0"/>
                <a:ea typeface="微软雅黑" panose="020B0503020204020204" pitchFamily="34" charset="-122"/>
              </a:rPr>
              <a:t>SharePoint </a:t>
            </a:r>
            <a:r>
              <a:rPr lang="zh-CN" altLang="en-US" sz="1800" dirty="0">
                <a:latin typeface="Segoe UI" panose="020B0502040204020203" pitchFamily="34" charset="0"/>
                <a:ea typeface="微软雅黑" panose="020B0503020204020204" pitchFamily="34" charset="-122"/>
              </a:rPr>
              <a:t>中执行该流。</a:t>
            </a:r>
          </a:p>
          <a:p>
            <a:pPr lvl="1"/>
            <a:endParaRPr lang="zh-CN" altLang="en-US" sz="800" dirty="0">
              <a:latin typeface="Segoe UI" panose="020B0502040204020203" pitchFamily="34" charset="0"/>
              <a:ea typeface="微软雅黑" panose="020B0503020204020204" pitchFamily="34" charset="-122"/>
            </a:endParaRPr>
          </a:p>
          <a:p>
            <a:pPr lvl="1"/>
            <a:r>
              <a:rPr lang="zh-CN" altLang="en-US" sz="1800" dirty="0">
                <a:latin typeface="Segoe UI" panose="020B0502040204020203" pitchFamily="34" charset="0"/>
                <a:ea typeface="微软雅黑" panose="020B0503020204020204" pitchFamily="34" charset="-122"/>
              </a:rPr>
              <a:t>用户可以在 </a:t>
            </a:r>
            <a:r>
              <a:rPr lang="en-US" altLang="zh-CN" sz="1800" dirty="0">
                <a:latin typeface="Segoe UI" panose="020B0502040204020203" pitchFamily="34" charset="0"/>
                <a:ea typeface="微软雅黑" panose="020B0503020204020204" pitchFamily="34" charset="-122"/>
              </a:rPr>
              <a:t>Microsoft Teams </a:t>
            </a:r>
            <a:r>
              <a:rPr lang="zh-CN" altLang="en-US" sz="1800" dirty="0">
                <a:latin typeface="Segoe UI" panose="020B0502040204020203" pitchFamily="34" charset="0"/>
                <a:ea typeface="微软雅黑" panose="020B0503020204020204" pitchFamily="34" charset="-122"/>
              </a:rPr>
              <a:t>中创建、管理和运行流。</a:t>
            </a:r>
          </a:p>
          <a:p>
            <a:pPr lvl="1"/>
            <a:endParaRPr lang="zh-CN" altLang="en-US" sz="800" dirty="0">
              <a:latin typeface="Segoe UI" panose="020B0502040204020203" pitchFamily="34" charset="0"/>
              <a:ea typeface="微软雅黑" panose="020B0503020204020204" pitchFamily="34" charset="-122"/>
            </a:endParaRPr>
          </a:p>
          <a:p>
            <a:pPr lvl="1"/>
            <a:r>
              <a:rPr lang="zh-CN" altLang="en-US" sz="1800" dirty="0">
                <a:latin typeface="Segoe UI" panose="020B0502040204020203" pitchFamily="34" charset="0"/>
                <a:ea typeface="微软雅黑" panose="020B0503020204020204" pitchFamily="34" charset="-122"/>
              </a:rPr>
              <a:t>可以从 </a:t>
            </a:r>
            <a:r>
              <a:rPr lang="en-US" altLang="zh-CN" sz="1800" dirty="0">
                <a:latin typeface="Segoe UI" panose="020B0502040204020203" pitchFamily="34" charset="0"/>
                <a:ea typeface="微软雅黑" panose="020B0503020204020204" pitchFamily="34" charset="-122"/>
              </a:rPr>
              <a:t>Power Automate </a:t>
            </a:r>
            <a:r>
              <a:rPr lang="zh-CN" altLang="en-US" sz="1800" dirty="0">
                <a:latin typeface="Segoe UI" panose="020B0502040204020203" pitchFamily="34" charset="0"/>
                <a:ea typeface="微软雅黑" panose="020B0503020204020204" pitchFamily="34" charset="-122"/>
              </a:rPr>
              <a:t>手机应用中创建、管理和运行 </a:t>
            </a:r>
            <a:r>
              <a:rPr lang="en-US" altLang="zh-CN" sz="1800" dirty="0">
                <a:latin typeface="Segoe UI" panose="020B0502040204020203" pitchFamily="34" charset="0"/>
                <a:ea typeface="微软雅黑" panose="020B0503020204020204" pitchFamily="34" charset="-122"/>
              </a:rPr>
              <a:t>Power Automate </a:t>
            </a:r>
            <a:r>
              <a:rPr lang="zh-CN" altLang="en-US" sz="1800" dirty="0">
                <a:latin typeface="Segoe UI" panose="020B0502040204020203" pitchFamily="34" charset="0"/>
                <a:ea typeface="微软雅黑" panose="020B0503020204020204" pitchFamily="34" charset="-122"/>
              </a:rPr>
              <a:t>流。</a:t>
            </a:r>
          </a:p>
          <a:p>
            <a:endParaRPr lang="zh-CN" altLang="en-US" sz="2000" dirty="0">
              <a:latin typeface="Segoe UI" panose="020B0502040204020203" pitchFamily="34" charset="0"/>
              <a:ea typeface="微软雅黑" panose="020B0503020204020204" pitchFamily="34" charset="-122"/>
            </a:endParaRPr>
          </a:p>
          <a:p>
            <a:endParaRPr lang="zh-CN" altLang="en-US" sz="1600" dirty="0">
              <a:latin typeface="Segoe UI" panose="020B0502040204020203" pitchFamily="34" charset="0"/>
              <a:ea typeface="微软雅黑" panose="020B0503020204020204" pitchFamily="34" charset="-122"/>
            </a:endParaRPr>
          </a:p>
        </p:txBody>
      </p:sp>
    </p:spTree>
    <p:custDataLst>
      <p:tags r:id="rId1"/>
    </p:custDataLst>
    <p:extLst>
      <p:ext uri="{BB962C8B-B14F-4D97-AF65-F5344CB8AC3E}">
        <p14:creationId xmlns:p14="http://schemas.microsoft.com/office/powerpoint/2010/main" val="1069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zh-CN" altLang="en-US" b="1" dirty="0">
                <a:latin typeface="Segoe UI Semibold" panose="020B0702040204020203" pitchFamily="34" charset="0"/>
                <a:ea typeface="微软雅黑" panose="020B0503020204020204" pitchFamily="34" charset="-122"/>
              </a:rPr>
              <a:t>演示</a:t>
            </a:r>
          </a:p>
        </p:txBody>
      </p:sp>
      <p:sp>
        <p:nvSpPr>
          <p:cNvPr id="6" name="Text Placeholder 5"/>
          <p:cNvSpPr>
            <a:spLocks noGrp="1"/>
          </p:cNvSpPr>
          <p:nvPr>
            <p:ph type="body" sz="quarter" idx="10"/>
          </p:nvPr>
        </p:nvSpPr>
        <p:spPr>
          <a:xfrm>
            <a:off x="4938315" y="2487111"/>
            <a:ext cx="6669658" cy="3010055"/>
          </a:xfrm>
        </p:spPr>
        <p:txBody>
          <a:bodyPr/>
          <a:lstStyle/>
          <a:p>
            <a:pPr lvl="1" fontAlgn="base"/>
            <a:endParaRPr lang="zh-CN" altLang="en-US" sz="800">
              <a:latin typeface="Segoe UI" panose="020B0502040204020203" pitchFamily="34" charset="0"/>
              <a:ea typeface="微软雅黑" panose="020B0503020204020204" pitchFamily="34" charset="-122"/>
            </a:endParaRPr>
          </a:p>
          <a:p>
            <a:pPr lvl="0" fontAlgn="base"/>
            <a:r>
              <a:rPr lang="zh-CN" altLang="en-US">
                <a:latin typeface="Segoe UI" panose="020B0502040204020203" pitchFamily="34" charset="0"/>
                <a:ea typeface="微软雅黑" panose="020B0503020204020204" pitchFamily="34" charset="-122"/>
              </a:rPr>
              <a:t>使用 </a:t>
            </a:r>
            <a:r>
              <a:rPr lang="en-US" altLang="zh-CN">
                <a:latin typeface="Segoe UI" panose="020B0502040204020203" pitchFamily="34" charset="0"/>
                <a:ea typeface="微软雅黑" panose="020B0503020204020204" pitchFamily="34" charset="-122"/>
              </a:rPr>
              <a:t>Power Automate </a:t>
            </a:r>
            <a:r>
              <a:rPr lang="zh-CN" altLang="en-US">
                <a:latin typeface="Segoe UI" panose="020B0502040204020203" pitchFamily="34" charset="0"/>
                <a:ea typeface="微软雅黑" panose="020B0503020204020204" pitchFamily="34" charset="-122"/>
              </a:rPr>
              <a:t>创建流</a:t>
            </a:r>
          </a:p>
          <a:p>
            <a:pPr lvl="1" fontAlgn="base"/>
            <a:r>
              <a:rPr lang="zh-CN" altLang="en-US">
                <a:latin typeface="Segoe UI" panose="020B0502040204020203" pitchFamily="34" charset="0"/>
                <a:ea typeface="微软雅黑" panose="020B0503020204020204" pitchFamily="34" charset="-122"/>
              </a:rPr>
              <a:t>创建 </a:t>
            </a:r>
            <a:r>
              <a:rPr lang="en-US" altLang="zh-CN">
                <a:latin typeface="Segoe UI" panose="020B0502040204020203" pitchFamily="34" charset="0"/>
                <a:ea typeface="微软雅黑" panose="020B0503020204020204" pitchFamily="34" charset="-122"/>
              </a:rPr>
              <a:t>Power Automate </a:t>
            </a:r>
            <a:r>
              <a:rPr lang="zh-CN" altLang="en-US">
                <a:latin typeface="Segoe UI" panose="020B0502040204020203" pitchFamily="34" charset="0"/>
                <a:ea typeface="微软雅黑" panose="020B0503020204020204" pitchFamily="34" charset="-122"/>
              </a:rPr>
              <a:t>流</a:t>
            </a:r>
          </a:p>
          <a:p>
            <a:pPr lvl="1" fontAlgn="base"/>
            <a:r>
              <a:rPr lang="zh-CN" altLang="en-US">
                <a:latin typeface="Segoe UI" panose="020B0502040204020203" pitchFamily="34" charset="0"/>
                <a:ea typeface="微软雅黑" panose="020B0503020204020204" pitchFamily="34" charset="-122"/>
              </a:rPr>
              <a:t>为 </a:t>
            </a:r>
            <a:r>
              <a:rPr lang="en-US" altLang="zh-CN">
                <a:latin typeface="Segoe UI" panose="020B0502040204020203" pitchFamily="34" charset="0"/>
                <a:ea typeface="微软雅黑" panose="020B0503020204020204" pitchFamily="34" charset="-122"/>
              </a:rPr>
              <a:t>Power Automate </a:t>
            </a:r>
            <a:r>
              <a:rPr lang="zh-CN" altLang="en-US">
                <a:latin typeface="Segoe UI" panose="020B0502040204020203" pitchFamily="34" charset="0"/>
                <a:ea typeface="微软雅黑" panose="020B0503020204020204" pitchFamily="34" charset="-122"/>
              </a:rPr>
              <a:t>流指定另一所有者（可选）</a:t>
            </a:r>
          </a:p>
          <a:p>
            <a:pPr lvl="1" fontAlgn="base"/>
            <a:endParaRPr lang="zh-CN" altLang="en-US">
              <a:latin typeface="Segoe UI" panose="020B0502040204020203" pitchFamily="34" charset="0"/>
              <a:ea typeface="微软雅黑" panose="020B0503020204020204" pitchFamily="34" charset="-122"/>
            </a:endParaRPr>
          </a:p>
          <a:p>
            <a:pPr marL="228600" lvl="1" indent="0" fontAlgn="base">
              <a:buNone/>
            </a:pPr>
            <a:endParaRPr lang="zh-CN" altLang="en-US">
              <a:latin typeface="Segoe UI" panose="020B0502040204020203" pitchFamily="34" charset="0"/>
              <a:ea typeface="微软雅黑" panose="020B0503020204020204" pitchFamily="34" charset="-122"/>
            </a:endParaRPr>
          </a:p>
          <a:p>
            <a:pPr lvl="1" fontAlgn="base"/>
            <a:endParaRPr lang="zh-CN" altLang="en-US">
              <a:latin typeface="Segoe UI" panose="020B0502040204020203" pitchFamily="34" charset="0"/>
              <a:ea typeface="微软雅黑" panose="020B0503020204020204" pitchFamily="34" charset="-122"/>
            </a:endParaRPr>
          </a:p>
          <a:p>
            <a:pPr marL="228600" lvl="1" indent="0" fontAlgn="base">
              <a:buNone/>
            </a:pPr>
            <a:endParaRPr lang="zh-CN" altLang="en-US" dirty="0">
              <a:latin typeface="Segoe UI" panose="020B0502040204020203" pitchFamily="34" charset="0"/>
              <a:ea typeface="微软雅黑" panose="020B0503020204020204" pitchFamily="34" charset="-122"/>
            </a:endParaRPr>
          </a:p>
        </p:txBody>
      </p:sp>
    </p:spTree>
    <p:custDataLst>
      <p:tags r:id="rId1"/>
    </p:custDataLst>
    <p:extLst>
      <p:ext uri="{BB962C8B-B14F-4D97-AF65-F5344CB8AC3E}">
        <p14:creationId xmlns:p14="http://schemas.microsoft.com/office/powerpoint/2010/main" val="424495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en-US" altLang="zh-CN" dirty="0">
                <a:latin typeface="Segoe UI Semibold" panose="020B0702040204020203" pitchFamily="34" charset="0"/>
                <a:ea typeface="微软雅黑" panose="020B0503020204020204" pitchFamily="34" charset="-122"/>
              </a:rPr>
              <a:t>Teams </a:t>
            </a:r>
            <a:r>
              <a:rPr lang="zh-CN" altLang="en-US" b="1" dirty="0">
                <a:latin typeface="Segoe UI Semibold" panose="020B0702040204020203" pitchFamily="34" charset="0"/>
                <a:ea typeface="微软雅黑" panose="020B0503020204020204" pitchFamily="34" charset="-122"/>
              </a:rPr>
              <a:t>客户端中的可扩展点</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8262" y="1386512"/>
            <a:ext cx="11359094" cy="2930033"/>
          </a:xfrm>
        </p:spPr>
        <p:txBody>
          <a:bodyPr/>
          <a:lstStyle/>
          <a:p>
            <a:pPr marL="0" indent="0">
              <a:buNone/>
            </a:pPr>
            <a:r>
              <a:rPr lang="en-US" altLang="zh-CN" dirty="0">
                <a:latin typeface="Segoe UI" panose="020B0502040204020203" pitchFamily="34" charset="0"/>
                <a:ea typeface="微软雅黑" panose="020B0503020204020204" pitchFamily="34" charset="-122"/>
              </a:rPr>
              <a:t>Microsoft Teams </a:t>
            </a:r>
            <a:r>
              <a:rPr lang="zh-CN" altLang="en-US" dirty="0">
                <a:latin typeface="Segoe UI" panose="020B0502040204020203" pitchFamily="34" charset="0"/>
                <a:ea typeface="微软雅黑" panose="020B0503020204020204" pitchFamily="34" charset="-122"/>
              </a:rPr>
              <a:t>客户端中有多个可扩展的位置，支持用户与该应用互动。</a:t>
            </a:r>
          </a:p>
          <a:p>
            <a:pPr marL="0" indent="0">
              <a:buNone/>
            </a:pPr>
            <a:r>
              <a:rPr lang="zh-CN" altLang="en-US" dirty="0">
                <a:latin typeface="Segoe UI" panose="020B0502040204020203" pitchFamily="34" charset="0"/>
                <a:ea typeface="微软雅黑" panose="020B0503020204020204" pitchFamily="34" charset="-122"/>
              </a:rPr>
              <a:t>扩展 </a:t>
            </a:r>
            <a:r>
              <a:rPr lang="en-US" altLang="zh-CN" dirty="0">
                <a:latin typeface="Segoe UI" panose="020B0502040204020203" pitchFamily="34" charset="0"/>
                <a:ea typeface="微软雅黑" panose="020B0503020204020204" pitchFamily="34" charset="-122"/>
              </a:rPr>
              <a:t>Teams </a:t>
            </a:r>
            <a:r>
              <a:rPr lang="zh-CN" altLang="en-US" dirty="0">
                <a:latin typeface="Segoe UI" panose="020B0502040204020203" pitchFamily="34" charset="0"/>
                <a:ea typeface="微软雅黑" panose="020B0503020204020204" pitchFamily="34" charset="-122"/>
              </a:rPr>
              <a:t>客户端的选项：</a:t>
            </a:r>
          </a:p>
          <a:p>
            <a:pPr lvl="1"/>
            <a:r>
              <a:rPr lang="zh-CN" altLang="en-US" sz="2800" dirty="0">
                <a:latin typeface="Segoe UI" panose="020B0502040204020203" pitchFamily="34" charset="0"/>
                <a:ea typeface="微软雅黑" panose="020B0503020204020204" pitchFamily="34" charset="-122"/>
              </a:rPr>
              <a:t>团队、频道和群聊</a:t>
            </a:r>
          </a:p>
          <a:p>
            <a:pPr lvl="1"/>
            <a:r>
              <a:rPr lang="zh-CN" altLang="en-US" sz="2800" dirty="0">
                <a:latin typeface="Segoe UI" panose="020B0502040204020203" pitchFamily="34" charset="0"/>
                <a:ea typeface="微软雅黑" panose="020B0503020204020204" pitchFamily="34" charset="-122"/>
              </a:rPr>
              <a:t>个人应用</a:t>
            </a:r>
          </a:p>
          <a:p>
            <a:pPr lvl="1"/>
            <a:r>
              <a:rPr lang="zh-CN" altLang="en-US" sz="2800" dirty="0">
                <a:latin typeface="Segoe UI" panose="020B0502040204020203" pitchFamily="34" charset="0"/>
                <a:ea typeface="微软雅黑" panose="020B0503020204020204" pitchFamily="34" charset="-122"/>
              </a:rPr>
              <a:t>消息</a:t>
            </a:r>
          </a:p>
        </p:txBody>
      </p:sp>
    </p:spTree>
    <p:extLst>
      <p:ext uri="{BB962C8B-B14F-4D97-AF65-F5344CB8AC3E}">
        <p14:creationId xmlns:p14="http://schemas.microsoft.com/office/powerpoint/2010/main" val="25734290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92DF-2051-402C-9326-236D8A4617C5}"/>
              </a:ext>
            </a:extLst>
          </p:cNvPr>
          <p:cNvSpPr>
            <a:spLocks noGrp="1"/>
          </p:cNvSpPr>
          <p:nvPr>
            <p:ph type="title"/>
          </p:nvPr>
        </p:nvSpPr>
        <p:spPr>
          <a:xfrm>
            <a:off x="588263" y="457200"/>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用于 </a:t>
            </a:r>
            <a:r>
              <a:rPr lang="en-US" altLang="zh-CN" dirty="0">
                <a:latin typeface="Segoe UI Semibold" panose="020B0702040204020203" pitchFamily="34" charset="0"/>
                <a:ea typeface="微软雅黑" panose="020B0503020204020204" pitchFamily="34" charset="-122"/>
              </a:rPr>
              <a:t>Microsoft Teams </a:t>
            </a:r>
            <a:r>
              <a:rPr lang="zh-CN" altLang="en-US" b="1" dirty="0">
                <a:latin typeface="Segoe UI Semibold" panose="020B0702040204020203" pitchFamily="34" charset="0"/>
                <a:ea typeface="微软雅黑" panose="020B0503020204020204" pitchFamily="34" charset="-122"/>
              </a:rPr>
              <a:t>应用开发的</a:t>
            </a:r>
            <a:r>
              <a:rPr lang="zh-CN" altLang="en-US" dirty="0">
                <a:latin typeface="Segoe UI Semibold" panose="020B0702040204020203" pitchFamily="34" charset="0"/>
                <a:ea typeface="微软雅黑" panose="020B0503020204020204" pitchFamily="34" charset="-122"/>
              </a:rPr>
              <a:t> </a:t>
            </a:r>
            <a:r>
              <a:rPr lang="en-US" altLang="zh-CN" dirty="0">
                <a:latin typeface="Segoe UI Semibold" panose="020B0702040204020203" pitchFamily="34" charset="0"/>
                <a:ea typeface="微软雅黑" panose="020B0503020204020204" pitchFamily="34" charset="-122"/>
              </a:rPr>
              <a:t>App Studio</a:t>
            </a:r>
          </a:p>
        </p:txBody>
      </p:sp>
      <p:sp>
        <p:nvSpPr>
          <p:cNvPr id="3" name="Text Placeholder 2">
            <a:extLst>
              <a:ext uri="{FF2B5EF4-FFF2-40B4-BE49-F238E27FC236}">
                <a16:creationId xmlns:a16="http://schemas.microsoft.com/office/drawing/2014/main" id="{842D4BEF-3207-42E1-A211-A3D8FEEA6A97}"/>
              </a:ext>
            </a:extLst>
          </p:cNvPr>
          <p:cNvSpPr>
            <a:spLocks noGrp="1"/>
          </p:cNvSpPr>
          <p:nvPr>
            <p:ph type="body" sz="quarter" idx="10"/>
          </p:nvPr>
        </p:nvSpPr>
        <p:spPr>
          <a:xfrm>
            <a:off x="584200" y="1435497"/>
            <a:ext cx="5191125" cy="3447098"/>
          </a:xfrm>
        </p:spPr>
        <p:txBody>
          <a:bodyPr/>
          <a:lstStyle/>
          <a:p>
            <a:pPr marL="0" indent="0">
              <a:buNone/>
            </a:pPr>
            <a:r>
              <a:rPr lang="en-US" altLang="zh-CN">
                <a:latin typeface="Segoe UI" panose="020B0502040204020203" pitchFamily="34" charset="0"/>
                <a:ea typeface="微软雅黑" panose="020B0503020204020204" pitchFamily="34" charset="-122"/>
                <a:cs typeface="Segoe UI" panose="020B0502040204020203" pitchFamily="34" charset="0"/>
              </a:rPr>
              <a:t>App Studio </a:t>
            </a:r>
            <a:r>
              <a:rPr lang="zh-CN" altLang="en-US">
                <a:latin typeface="Segoe UI" panose="020B0502040204020203" pitchFamily="34" charset="0"/>
                <a:ea typeface="微软雅黑" panose="020B0503020204020204" pitchFamily="34" charset="-122"/>
                <a:cs typeface="Segoe UI" panose="020B0502040204020203" pitchFamily="34" charset="0"/>
              </a:rPr>
              <a:t>可简化为 </a:t>
            </a:r>
            <a:r>
              <a:rPr lang="en-US" altLang="zh-CN">
                <a:latin typeface="Segoe UI" panose="020B0502040204020203" pitchFamily="34" charset="0"/>
                <a:ea typeface="微软雅黑" panose="020B0503020204020204" pitchFamily="34" charset="-122"/>
                <a:cs typeface="Segoe UI" panose="020B0502040204020203" pitchFamily="34" charset="0"/>
              </a:rPr>
              <a:t>Teams </a:t>
            </a:r>
            <a:r>
              <a:rPr lang="zh-CN" altLang="en-US">
                <a:latin typeface="Segoe UI" panose="020B0502040204020203" pitchFamily="34" charset="0"/>
                <a:ea typeface="微软雅黑" panose="020B0503020204020204" pitchFamily="34" charset="-122"/>
                <a:cs typeface="Segoe UI" panose="020B0502040204020203" pitchFamily="34" charset="0"/>
              </a:rPr>
              <a:t>应用创建清单和程序包的过程。</a:t>
            </a:r>
          </a:p>
          <a:p>
            <a:pPr marL="0" indent="0">
              <a:buNone/>
            </a:pPr>
            <a:r>
              <a:rPr lang="zh-CN" altLang="en-US">
                <a:latin typeface="Segoe UI" panose="020B0502040204020203" pitchFamily="34" charset="0"/>
                <a:ea typeface="微软雅黑" panose="020B0503020204020204" pitchFamily="34" charset="-122"/>
                <a:cs typeface="Segoe UI" panose="020B0502040204020203" pitchFamily="34" charset="0"/>
              </a:rPr>
              <a:t>可以使用 </a:t>
            </a:r>
            <a:r>
              <a:rPr lang="en-US" altLang="zh-CN">
                <a:latin typeface="Segoe UI" panose="020B0502040204020203" pitchFamily="34" charset="0"/>
                <a:ea typeface="微软雅黑" panose="020B0503020204020204" pitchFamily="34" charset="-122"/>
                <a:cs typeface="Segoe UI" panose="020B0502040204020203" pitchFamily="34" charset="0"/>
              </a:rPr>
              <a:t>App Studio</a:t>
            </a:r>
            <a:r>
              <a:rPr lang="zh-CN" altLang="en-US">
                <a:latin typeface="Segoe UI" panose="020B0502040204020203" pitchFamily="34" charset="0"/>
                <a:ea typeface="微软雅黑" panose="020B0503020204020204" pitchFamily="34" charset="-122"/>
                <a:cs typeface="Segoe UI" panose="020B0502040204020203" pitchFamily="34" charset="0"/>
              </a:rPr>
              <a:t>：</a:t>
            </a:r>
          </a:p>
          <a:p>
            <a:r>
              <a:rPr lang="zh-CN" altLang="en-US">
                <a:latin typeface="Segoe UI" panose="020B0502040204020203" pitchFamily="34" charset="0"/>
                <a:ea typeface="微软雅黑" panose="020B0503020204020204" pitchFamily="34" charset="-122"/>
                <a:cs typeface="Segoe UI" panose="020B0502040204020203" pitchFamily="34" charset="0"/>
              </a:rPr>
              <a:t>创建和编辑应用清单</a:t>
            </a:r>
          </a:p>
          <a:p>
            <a:r>
              <a:rPr lang="zh-CN" altLang="en-US">
                <a:latin typeface="Segoe UI" panose="020B0502040204020203" pitchFamily="34" charset="0"/>
                <a:ea typeface="微软雅黑" panose="020B0503020204020204" pitchFamily="34" charset="-122"/>
                <a:cs typeface="Segoe UI" panose="020B0502040204020203" pitchFamily="34" charset="0"/>
              </a:rPr>
              <a:t>设计和预览卡片</a:t>
            </a:r>
          </a:p>
          <a:p>
            <a:r>
              <a:rPr lang="zh-CN" altLang="en-US">
                <a:latin typeface="Segoe UI" panose="020B0502040204020203" pitchFamily="34" charset="0"/>
                <a:ea typeface="微软雅黑" panose="020B0503020204020204" pitchFamily="34" charset="-122"/>
                <a:cs typeface="Segoe UI" panose="020B0502040204020203" pitchFamily="34" charset="0"/>
              </a:rPr>
              <a:t>查找文档</a:t>
            </a:r>
          </a:p>
          <a:p>
            <a:r>
              <a:rPr lang="zh-CN" altLang="en-US">
                <a:latin typeface="Segoe UI" panose="020B0502040204020203" pitchFamily="34" charset="0"/>
                <a:ea typeface="微软雅黑" panose="020B0503020204020204" pitchFamily="34" charset="-122"/>
                <a:cs typeface="Segoe UI" panose="020B0502040204020203" pitchFamily="34" charset="0"/>
              </a:rPr>
              <a:t>访问 </a:t>
            </a:r>
            <a:r>
              <a:rPr lang="en-US" altLang="zh-CN">
                <a:latin typeface="Segoe UI" panose="020B0502040204020203" pitchFamily="34" charset="0"/>
                <a:ea typeface="微软雅黑" panose="020B0503020204020204" pitchFamily="34" charset="-122"/>
                <a:cs typeface="Segoe UI" panose="020B0502040204020203" pitchFamily="34" charset="0"/>
              </a:rPr>
              <a:t>React </a:t>
            </a:r>
            <a:r>
              <a:rPr lang="zh-CN" altLang="en-US">
                <a:latin typeface="Segoe UI" panose="020B0502040204020203" pitchFamily="34" charset="0"/>
                <a:ea typeface="微软雅黑" panose="020B0503020204020204" pitchFamily="34" charset="-122"/>
                <a:cs typeface="Segoe UI" panose="020B0502040204020203" pitchFamily="34" charset="0"/>
              </a:rPr>
              <a:t>控件库中的 </a:t>
            </a:r>
            <a:r>
              <a:rPr lang="en-US" altLang="zh-CN">
                <a:latin typeface="Segoe UI" panose="020B0502040204020203" pitchFamily="34" charset="0"/>
                <a:ea typeface="微软雅黑" panose="020B0503020204020204" pitchFamily="34" charset="-122"/>
                <a:cs typeface="Segoe UI" panose="020B0502040204020203" pitchFamily="34" charset="0"/>
              </a:rPr>
              <a:t>UI </a:t>
            </a:r>
            <a:r>
              <a:rPr lang="zh-CN" altLang="en-US">
                <a:latin typeface="Segoe UI" panose="020B0502040204020203" pitchFamily="34" charset="0"/>
                <a:ea typeface="微软雅黑" panose="020B0503020204020204" pitchFamily="34" charset="-122"/>
                <a:cs typeface="Segoe UI" panose="020B0502040204020203" pitchFamily="34" charset="0"/>
              </a:rPr>
              <a:t>控件</a:t>
            </a:r>
            <a:endParaRPr lang="zh-CN" altLang="en-US" dirty="0">
              <a:latin typeface="Segoe UI" panose="020B0502040204020203" pitchFamily="34" charset="0"/>
              <a:ea typeface="微软雅黑" panose="020B0503020204020204" pitchFamily="34" charset="-122"/>
              <a:cs typeface="Segoe UI" panose="020B0502040204020203" pitchFamily="34" charset="0"/>
            </a:endParaRPr>
          </a:p>
        </p:txBody>
      </p:sp>
      <p:pic>
        <p:nvPicPr>
          <p:cNvPr id="1026" name="Picture 2" descr="App Studio 的商店入口">
            <a:extLst>
              <a:ext uri="{FF2B5EF4-FFF2-40B4-BE49-F238E27FC236}">
                <a16:creationId xmlns:a16="http://schemas.microsoft.com/office/drawing/2014/main" id="{D8CE1944-0DD2-4D19-B1B0-276860014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677" y="2091776"/>
            <a:ext cx="5191125" cy="225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2566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zh-CN" altLang="en-US" b="1" dirty="0">
                <a:latin typeface="Segoe UI Semibold" panose="020B0702040204020203" pitchFamily="34" charset="0"/>
                <a:ea typeface="微软雅黑" panose="020B0503020204020204" pitchFamily="34" charset="-122"/>
              </a:rPr>
              <a:t>用于分发 </a:t>
            </a:r>
            <a:r>
              <a:rPr lang="en-US" altLang="zh-CN" dirty="0">
                <a:latin typeface="Segoe UI Semibold" panose="020B0702040204020203" pitchFamily="34" charset="0"/>
                <a:ea typeface="微软雅黑" panose="020B0503020204020204" pitchFamily="34" charset="-122"/>
              </a:rPr>
              <a:t>Teams </a:t>
            </a:r>
            <a:r>
              <a:rPr lang="zh-CN" altLang="en-US" b="1" dirty="0">
                <a:latin typeface="Segoe UI Semibold" panose="020B0702040204020203" pitchFamily="34" charset="0"/>
                <a:ea typeface="微软雅黑" panose="020B0503020204020204" pitchFamily="34" charset="-122"/>
              </a:rPr>
              <a:t>应用的选项</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018520" cy="4050340"/>
          </a:xfrm>
        </p:spPr>
        <p:txBody>
          <a:bodyPr/>
          <a:lstStyle/>
          <a:p>
            <a:pPr marL="0" indent="0">
              <a:buNone/>
            </a:pPr>
            <a:r>
              <a:rPr lang="zh-CN" altLang="en-US">
                <a:latin typeface="Segoe UI" panose="020B0502040204020203" pitchFamily="34" charset="0"/>
                <a:ea typeface="微软雅黑" panose="020B0503020204020204" pitchFamily="34" charset="-122"/>
              </a:rPr>
              <a:t>有三种分发 </a:t>
            </a:r>
            <a:r>
              <a:rPr lang="en-US" altLang="zh-CN">
                <a:latin typeface="Segoe UI" panose="020B0502040204020203" pitchFamily="34" charset="0"/>
                <a:ea typeface="微软雅黑" panose="020B0503020204020204" pitchFamily="34" charset="-122"/>
              </a:rPr>
              <a:t>Microsoft Teams </a:t>
            </a:r>
            <a:r>
              <a:rPr lang="zh-CN" altLang="en-US">
                <a:latin typeface="Segoe UI" panose="020B0502040204020203" pitchFamily="34" charset="0"/>
                <a:ea typeface="微软雅黑" panose="020B0503020204020204" pitchFamily="34" charset="-122"/>
              </a:rPr>
              <a:t>应用的选项。</a:t>
            </a:r>
          </a:p>
          <a:p>
            <a:pPr lvl="1"/>
            <a:r>
              <a:rPr lang="zh-CN" altLang="en-US" sz="2800">
                <a:latin typeface="Segoe UI" panose="020B0502040204020203" pitchFamily="34" charset="0"/>
                <a:ea typeface="微软雅黑" panose="020B0503020204020204" pitchFamily="34" charset="-122"/>
              </a:rPr>
              <a:t>直接共享应用程序包。</a:t>
            </a:r>
          </a:p>
          <a:p>
            <a:pPr lvl="1"/>
            <a:r>
              <a:rPr lang="zh-CN" altLang="en-US" sz="2800">
                <a:latin typeface="Segoe UI" panose="020B0502040204020203" pitchFamily="34" charset="0"/>
                <a:ea typeface="微软雅黑" panose="020B0503020204020204" pitchFamily="34" charset="-122"/>
              </a:rPr>
              <a:t>将应用发布到组织应用目录。</a:t>
            </a:r>
          </a:p>
          <a:p>
            <a:pPr lvl="1"/>
            <a:r>
              <a:rPr lang="zh-CN" altLang="en-US" sz="2800">
                <a:latin typeface="Segoe UI" panose="020B0502040204020203" pitchFamily="34" charset="0"/>
                <a:ea typeface="微软雅黑" panose="020B0503020204020204" pitchFamily="34" charset="-122"/>
              </a:rPr>
              <a:t>将应用发布到公共 </a:t>
            </a:r>
            <a:r>
              <a:rPr lang="en-US" altLang="zh-CN" sz="2800">
                <a:latin typeface="Segoe UI" panose="020B0502040204020203" pitchFamily="34" charset="0"/>
                <a:ea typeface="微软雅黑" panose="020B0503020204020204" pitchFamily="34" charset="-122"/>
              </a:rPr>
              <a:t>App Store</a:t>
            </a:r>
            <a:r>
              <a:rPr lang="zh-CN" altLang="en-US" sz="2800">
                <a:latin typeface="Segoe UI" panose="020B0502040204020203" pitchFamily="34" charset="0"/>
                <a:ea typeface="微软雅黑" panose="020B0503020204020204" pitchFamily="34" charset="-122"/>
              </a:rPr>
              <a:t>。</a:t>
            </a:r>
          </a:p>
          <a:p>
            <a:pPr marL="228600" lvl="1" indent="0">
              <a:buNone/>
            </a:pPr>
            <a:endParaRPr lang="zh-CN" altLang="en-US" sz="2800">
              <a:latin typeface="Segoe UI" panose="020B0502040204020203" pitchFamily="34" charset="0"/>
              <a:ea typeface="微软雅黑" panose="020B0503020204020204" pitchFamily="34" charset="-122"/>
            </a:endParaRPr>
          </a:p>
          <a:p>
            <a:pPr marL="228600" lvl="1" indent="0">
              <a:buNone/>
            </a:pPr>
            <a:r>
              <a:rPr lang="en-US" altLang="zh-CN" sz="2800">
                <a:latin typeface="Segoe UI" panose="020B0502040204020203" pitchFamily="34" charset="0"/>
                <a:ea typeface="微软雅黑" panose="020B0503020204020204" pitchFamily="34" charset="-122"/>
              </a:rPr>
              <a:t>Microsoft Teams </a:t>
            </a:r>
            <a:r>
              <a:rPr lang="zh-CN" altLang="en-US" sz="2800">
                <a:latin typeface="Segoe UI" panose="020B0502040204020203" pitchFamily="34" charset="0"/>
                <a:ea typeface="微软雅黑" panose="020B0503020204020204" pitchFamily="34" charset="-122"/>
              </a:rPr>
              <a:t>中的所有应用安装都是特定于上下文的</a:t>
            </a:r>
          </a:p>
          <a:p>
            <a:pPr marL="228600" lvl="1" indent="0">
              <a:buNone/>
            </a:pPr>
            <a:endParaRPr lang="zh-CN" altLang="en-US" sz="2800">
              <a:latin typeface="Segoe UI" panose="020B0502040204020203" pitchFamily="34" charset="0"/>
              <a:ea typeface="微软雅黑" panose="020B0503020204020204" pitchFamily="34" charset="-122"/>
            </a:endParaRPr>
          </a:p>
          <a:p>
            <a:pPr marL="0" indent="0">
              <a:buNone/>
            </a:pPr>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33740479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8263" y="3007149"/>
            <a:ext cx="3183637" cy="554061"/>
          </a:xfrm>
        </p:spPr>
        <p:txBody>
          <a:bodyPr/>
          <a:lstStyle/>
          <a:p>
            <a:r>
              <a:rPr lang="zh-CN" altLang="en-US" b="1" dirty="0">
                <a:latin typeface="Segoe UI Semibold" panose="020B0702040204020203" pitchFamily="34" charset="0"/>
                <a:ea typeface="微软雅黑" panose="020B0503020204020204" pitchFamily="34" charset="-122"/>
              </a:rPr>
              <a:t>演示</a:t>
            </a:r>
          </a:p>
        </p:txBody>
      </p:sp>
      <p:sp>
        <p:nvSpPr>
          <p:cNvPr id="3" name="Rectangle 2">
            <a:extLst>
              <a:ext uri="{FF2B5EF4-FFF2-40B4-BE49-F238E27FC236}">
                <a16:creationId xmlns:a16="http://schemas.microsoft.com/office/drawing/2014/main" id="{BEC37AB2-ABE2-4253-8225-E7BF1EDB068C}"/>
              </a:ext>
            </a:extLst>
          </p:cNvPr>
          <p:cNvSpPr/>
          <p:nvPr/>
        </p:nvSpPr>
        <p:spPr>
          <a:xfrm>
            <a:off x="4898229" y="3022569"/>
            <a:ext cx="6475263" cy="523220"/>
          </a:xfrm>
          <a:prstGeom prst="rect">
            <a:avLst/>
          </a:prstGeom>
        </p:spPr>
        <p:txBody>
          <a:bodyPr wrap="square" anchor="t">
            <a:spAutoFit/>
          </a:bodyPr>
          <a:lstStyle/>
          <a:p>
            <a:pPr defTabSz="932742">
              <a:spcBef>
                <a:spcPct val="20000"/>
              </a:spcBef>
              <a:buSzPct val="90000"/>
            </a:pPr>
            <a:r>
              <a:rPr lang="zh-CN" altLang="en-US"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了解 </a:t>
            </a:r>
            <a:r>
              <a:rPr lang="en-US" altLang="zh-CN"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Microsoft Teams </a:t>
            </a:r>
            <a:r>
              <a:rPr lang="zh-CN" altLang="en-US" sz="28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rPr>
              <a:t>应用的组成部分</a:t>
            </a:r>
            <a:endParaRPr lang="zh-CN" altLang="en-US" sz="2800" dirty="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Segoe UI Semilight"/>
            </a:endParaRPr>
          </a:p>
        </p:txBody>
      </p:sp>
    </p:spTree>
    <p:extLst>
      <p:ext uri="{BB962C8B-B14F-4D97-AF65-F5344CB8AC3E}">
        <p14:creationId xmlns:p14="http://schemas.microsoft.com/office/powerpoint/2010/main" val="34313781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769135" y="3688695"/>
            <a:ext cx="9144000" cy="553998"/>
          </a:xfrm>
        </p:spPr>
        <p:txBody>
          <a:bodyPr/>
          <a:lstStyle/>
          <a:p>
            <a:r>
              <a:rPr lang="en-US" altLang="zh-CN" dirty="0">
                <a:latin typeface="Segoe UI Semibold" panose="020B0702040204020203" pitchFamily="34" charset="0"/>
                <a:ea typeface="微软雅黑" panose="020B0503020204020204" pitchFamily="34" charset="-122"/>
              </a:rPr>
              <a:t>Microsoft Teams </a:t>
            </a:r>
            <a:r>
              <a:rPr lang="zh-CN" altLang="en-US" b="1" dirty="0">
                <a:latin typeface="Segoe UI Semibold" panose="020B0702040204020203" pitchFamily="34" charset="0"/>
                <a:ea typeface="微软雅黑" panose="020B0503020204020204" pitchFamily="34" charset="-122"/>
              </a:rPr>
              <a:t>中的 </a:t>
            </a:r>
            <a:r>
              <a:rPr lang="en-US" altLang="zh-CN" dirty="0">
                <a:latin typeface="Segoe UI Semibold" panose="020B0702040204020203" pitchFamily="34" charset="0"/>
                <a:ea typeface="微软雅黑" panose="020B0503020204020204" pitchFamily="34" charset="-122"/>
              </a:rPr>
              <a:t>Webhook</a:t>
            </a:r>
          </a:p>
        </p:txBody>
      </p:sp>
    </p:spTree>
    <p:extLst>
      <p:ext uri="{BB962C8B-B14F-4D97-AF65-F5344CB8AC3E}">
        <p14:creationId xmlns:p14="http://schemas.microsoft.com/office/powerpoint/2010/main" val="93248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2.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3.xml><?xml version="1.0" encoding="utf-8"?>
<a:theme xmlns:a="http://schemas.openxmlformats.org/drawingml/2006/main" name="1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illingSession_Template3" id="{9B4AAADB-EBD4-4F2C-9B1B-FE4320537AAE}" vid="{4D72C0E0-B8C2-453D-B58C-5BE781DB1D12}"/>
    </a:ext>
  </a:extLst>
</a:theme>
</file>

<file path=ppt/theme/theme4.xml><?xml version="1.0" encoding="utf-8"?>
<a:theme xmlns:a="http://schemas.openxmlformats.org/drawingml/2006/main" name="1_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5.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71B1F068AAB224FAE7DB4CDFA80525A" ma:contentTypeVersion="11" ma:contentTypeDescription="Create a new document." ma:contentTypeScope="" ma:versionID="69339ba31b3fc7d83028fe50b129e9d3">
  <xsd:schema xmlns:xsd="http://www.w3.org/2001/XMLSchema" xmlns:xs="http://www.w3.org/2001/XMLSchema" xmlns:p="http://schemas.microsoft.com/office/2006/metadata/properties" xmlns:ns2="a0deddf0-f628-451c-a763-2edd5c6ccf46" xmlns:ns3="75c92904-f576-44db-8133-88c65665be3e" targetNamespace="http://schemas.microsoft.com/office/2006/metadata/properties" ma:root="true" ma:fieldsID="39db734d115921bd3a497d5a14bb8136" ns2:_="" ns3:_="">
    <xsd:import namespace="a0deddf0-f628-451c-a763-2edd5c6ccf46"/>
    <xsd:import namespace="75c92904-f576-44db-8133-88c65665be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eddf0-f628-451c-a763-2edd5c6cc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5c92904-f576-44db-8133-88c65665be3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B8F9DC-27F8-4409-BDAB-A2DB7B3278A7}">
  <ds:schemaRefs>
    <ds:schemaRef ds:uri="http://schemas.microsoft.com/sharepoint/v3/contenttype/forms"/>
  </ds:schemaRefs>
</ds:datastoreItem>
</file>

<file path=customXml/itemProps2.xml><?xml version="1.0" encoding="utf-8"?>
<ds:datastoreItem xmlns:ds="http://schemas.openxmlformats.org/officeDocument/2006/customXml" ds:itemID="{008C4847-EFC6-495E-89DA-E0F8A1EA7B5B}">
  <ds:schemaRefs>
    <ds:schemaRef ds:uri="http://schemas.microsoft.com/office/infopath/2007/PartnerControls"/>
    <ds:schemaRef ds:uri="http://www.w3.org/XML/1998/namespace"/>
    <ds:schemaRef ds:uri="a0deddf0-f628-451c-a763-2edd5c6ccf46"/>
    <ds:schemaRef ds:uri="http://schemas.microsoft.com/office/2006/metadata/properties"/>
    <ds:schemaRef ds:uri="http://schemas.microsoft.com/office/2006/documentManagement/types"/>
    <ds:schemaRef ds:uri="http://schemas.openxmlformats.org/package/2006/metadata/core-properties"/>
    <ds:schemaRef ds:uri="75c92904-f576-44db-8133-88c65665be3e"/>
    <ds:schemaRef ds:uri="http://purl.org/dc/dcmitype/"/>
    <ds:schemaRef ds:uri="http://purl.org/dc/terms/"/>
    <ds:schemaRef ds:uri="http://purl.org/dc/elements/1.1/"/>
  </ds:schemaRefs>
</ds:datastoreItem>
</file>

<file path=customXml/itemProps3.xml><?xml version="1.0" encoding="utf-8"?>
<ds:datastoreItem xmlns:ds="http://schemas.openxmlformats.org/officeDocument/2006/customXml" ds:itemID="{65553A2D-0A5C-45FB-86C9-30C25EFC38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deddf0-f628-451c-a763-2edd5c6ccf46"/>
    <ds:schemaRef ds:uri="75c92904-f576-44db-8133-88c65665be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37</TotalTime>
  <Words>8315</Words>
  <Application>Microsoft Office PowerPoint</Application>
  <PresentationFormat>Widescreen</PresentationFormat>
  <Paragraphs>504</Paragraphs>
  <Slides>44</Slides>
  <Notes>44</Notes>
  <HiddenSlides>0</HiddenSlides>
  <MMClips>0</MMClips>
  <ScaleCrop>false</ScaleCrop>
  <HeadingPairs>
    <vt:vector size="4" baseType="variant">
      <vt:variant>
        <vt:lpstr>Theme</vt:lpstr>
      </vt:variant>
      <vt:variant>
        <vt:i4>5</vt:i4>
      </vt:variant>
      <vt:variant>
        <vt:lpstr>Slide Titles</vt:lpstr>
      </vt:variant>
      <vt:variant>
        <vt:i4>44</vt:i4>
      </vt:variant>
    </vt:vector>
  </HeadingPairs>
  <TitlesOfParts>
    <vt:vector size="49" baseType="lpstr">
      <vt:lpstr>Theme1 Baseline</vt:lpstr>
      <vt:lpstr>1_9-51052_Microsoft_Ready_Template_Light</vt:lpstr>
      <vt:lpstr>1_LIGHT GRAY TEMPLATE</vt:lpstr>
      <vt:lpstr>1_Theme1 Baseline</vt:lpstr>
      <vt:lpstr>White Template</vt:lpstr>
      <vt:lpstr>扩展 Microsoft Teams</vt:lpstr>
      <vt:lpstr>Microsoft Teams 应用</vt:lpstr>
      <vt:lpstr>Microsoft Teams 应用的组成部分</vt:lpstr>
      <vt:lpstr>Microsoft Teams 平台用户体验元素</vt:lpstr>
      <vt:lpstr>Teams 客户端中的可扩展点</vt:lpstr>
      <vt:lpstr>用于 Microsoft Teams 应用开发的 App Studio</vt:lpstr>
      <vt:lpstr>用于分发 Teams 应用的选项</vt:lpstr>
      <vt:lpstr>演示</vt:lpstr>
      <vt:lpstr>Microsoft Teams 中的 Webhook</vt:lpstr>
      <vt:lpstr>Microsoft Teams 中的 Webhook 和连接器</vt:lpstr>
      <vt:lpstr>Microsoft Teams 中的传出 Webhook</vt:lpstr>
      <vt:lpstr>Microsoft Teams 中的传入 Webhook</vt:lpstr>
      <vt:lpstr>演示</vt:lpstr>
      <vt:lpstr>Microsoft Teams 中的选项卡</vt:lpstr>
      <vt:lpstr>什么是 Teams 中的选项卡？</vt:lpstr>
      <vt:lpstr>静态选项卡</vt:lpstr>
      <vt:lpstr>可配置选项卡</vt:lpstr>
      <vt:lpstr>移动设备上的选项卡</vt:lpstr>
      <vt:lpstr>演示</vt:lpstr>
      <vt:lpstr>Microsoft Teams 中的消息传递扩展</vt:lpstr>
      <vt:lpstr>Teams 的消息传递扩展是什么？</vt:lpstr>
      <vt:lpstr>创建消息传递扩展的概述</vt:lpstr>
      <vt:lpstr>基于搜索的消息传递扩展</vt:lpstr>
      <vt:lpstr>基于操作的消息传递扩展</vt:lpstr>
      <vt:lpstr>演示</vt:lpstr>
      <vt:lpstr>Microsoft Teams 中的对话机器人</vt:lpstr>
      <vt:lpstr>Teams 中的机器人概述</vt:lpstr>
      <vt:lpstr>Teams 中的机器人概述</vt:lpstr>
      <vt:lpstr>机器人对话基本原理</vt:lpstr>
      <vt:lpstr>Teams 与 Power Platform</vt:lpstr>
      <vt:lpstr>Power Platform 可以加快开发 Teams 的自定义工具</vt:lpstr>
      <vt:lpstr>Power Platform 简介</vt:lpstr>
      <vt:lpstr>Power Apps 概述</vt:lpstr>
      <vt:lpstr>Power Apps 简介</vt:lpstr>
      <vt:lpstr>将 Power Apps 与数据连接</vt:lpstr>
      <vt:lpstr>创建画布 Power App</vt:lpstr>
      <vt:lpstr>运行 Power App</vt:lpstr>
      <vt:lpstr>演示</vt:lpstr>
      <vt:lpstr>Power Automate 概述</vt:lpstr>
      <vt:lpstr>Power Automate 简介</vt:lpstr>
      <vt:lpstr>连接流与数据</vt:lpstr>
      <vt:lpstr>创建流</vt:lpstr>
      <vt:lpstr>运行流</vt:lpstr>
      <vt:lpstr>演示</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Extend Microsoft Teams</dc:title>
  <dc:creator>Julie Descamp (CLEARWATER GROUP LLC)</dc:creator>
  <cp:lastModifiedBy>Meredith Wegley (RATIONAL INTERACTION, INC.)</cp:lastModifiedBy>
  <cp:revision>15</cp:revision>
  <dcterms:created xsi:type="dcterms:W3CDTF">2020-07-22T18:19:32Z</dcterms:created>
  <dcterms:modified xsi:type="dcterms:W3CDTF">2020-08-21T20:11:17Z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0x010100B71B1F068AAB224FAE7DB4CDFA80525A</vt:lpwstr>
  </property>
</Properties>
</file>